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2" r:id="rId4"/>
    <p:sldId id="263" r:id="rId5"/>
    <p:sldId id="264" r:id="rId6"/>
    <p:sldId id="276" r:id="rId7"/>
    <p:sldId id="292" r:id="rId8"/>
    <p:sldId id="268" r:id="rId9"/>
    <p:sldId id="277" r:id="rId10"/>
    <p:sldId id="275" r:id="rId11"/>
    <p:sldId id="279" r:id="rId12"/>
    <p:sldId id="310" r:id="rId13"/>
    <p:sldId id="269" r:id="rId14"/>
    <p:sldId id="284" r:id="rId15"/>
    <p:sldId id="285" r:id="rId16"/>
    <p:sldId id="290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80000"/>
      </a:lnSpc>
      <a:spcBef>
        <a:spcPts val="1400"/>
      </a:spcBef>
      <a:spcAft>
        <a:spcPts val="0"/>
      </a:spcAft>
      <a:buClr>
        <a:schemeClr val="accent1"/>
      </a:buClr>
      <a:buSzTx/>
      <a:buFont typeface="Arial"/>
      <a:buNone/>
      <a:tabLst>
        <a:tab pos="1371600" algn="l"/>
      </a:tabLst>
      <a:defRPr kumimoji="0" sz="5700" b="0" i="0" u="none" strike="noStrike" cap="none" spc="0" normalizeH="0" baseline="0">
        <a:ln>
          <a:noFill/>
        </a:ln>
        <a:solidFill>
          <a:schemeClr val="accent3">
            <a:hueOff val="321912"/>
            <a:satOff val="-100000"/>
            <a:lumOff val="-35268"/>
          </a:schemeClr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457200" rtl="0" fontAlgn="auto" latinLnBrk="0" hangingPunct="0">
      <a:lnSpc>
        <a:spcPct val="80000"/>
      </a:lnSpc>
      <a:spcBef>
        <a:spcPts val="1400"/>
      </a:spcBef>
      <a:spcAft>
        <a:spcPts val="0"/>
      </a:spcAft>
      <a:buClr>
        <a:schemeClr val="accent1"/>
      </a:buClr>
      <a:buSzPct val="100000"/>
      <a:buFont typeface="Arial"/>
      <a:buChar char="•"/>
      <a:tabLst>
        <a:tab pos="1371600" algn="l"/>
      </a:tabLst>
      <a:defRPr kumimoji="0" sz="5700" b="0" i="0" u="none" strike="noStrike" cap="none" spc="0" normalizeH="0" baseline="0">
        <a:ln>
          <a:noFill/>
        </a:ln>
        <a:solidFill>
          <a:schemeClr val="accent3">
            <a:hueOff val="321912"/>
            <a:satOff val="-100000"/>
            <a:lumOff val="-35268"/>
          </a:schemeClr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457200" rtl="0" fontAlgn="auto" latinLnBrk="0" hangingPunct="0">
      <a:lnSpc>
        <a:spcPct val="80000"/>
      </a:lnSpc>
      <a:spcBef>
        <a:spcPts val="1400"/>
      </a:spcBef>
      <a:spcAft>
        <a:spcPts val="0"/>
      </a:spcAft>
      <a:buClr>
        <a:schemeClr val="accent1"/>
      </a:buClr>
      <a:buSzPct val="100000"/>
      <a:buFont typeface="Arial"/>
      <a:buChar char="•"/>
      <a:tabLst>
        <a:tab pos="1371600" algn="l"/>
      </a:tabLst>
      <a:defRPr kumimoji="0" sz="5700" b="0" i="0" u="none" strike="noStrike" cap="none" spc="0" normalizeH="0" baseline="0">
        <a:ln>
          <a:noFill/>
        </a:ln>
        <a:solidFill>
          <a:schemeClr val="accent3">
            <a:hueOff val="321912"/>
            <a:satOff val="-100000"/>
            <a:lumOff val="-35268"/>
          </a:schemeClr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457200" rtl="0" fontAlgn="auto" latinLnBrk="0" hangingPunct="0">
      <a:lnSpc>
        <a:spcPct val="80000"/>
      </a:lnSpc>
      <a:spcBef>
        <a:spcPts val="1400"/>
      </a:spcBef>
      <a:spcAft>
        <a:spcPts val="0"/>
      </a:spcAft>
      <a:buClr>
        <a:schemeClr val="accent1"/>
      </a:buClr>
      <a:buSzPct val="100000"/>
      <a:buFont typeface="Arial"/>
      <a:buChar char="•"/>
      <a:tabLst>
        <a:tab pos="1371600" algn="l"/>
      </a:tabLst>
      <a:defRPr kumimoji="0" sz="5700" b="0" i="0" u="none" strike="noStrike" cap="none" spc="0" normalizeH="0" baseline="0">
        <a:ln>
          <a:noFill/>
        </a:ln>
        <a:solidFill>
          <a:schemeClr val="accent3">
            <a:hueOff val="321912"/>
            <a:satOff val="-100000"/>
            <a:lumOff val="-35268"/>
          </a:schemeClr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457200" rtl="0" fontAlgn="auto" latinLnBrk="0" hangingPunct="0">
      <a:lnSpc>
        <a:spcPct val="80000"/>
      </a:lnSpc>
      <a:spcBef>
        <a:spcPts val="1400"/>
      </a:spcBef>
      <a:spcAft>
        <a:spcPts val="0"/>
      </a:spcAft>
      <a:buClr>
        <a:schemeClr val="accent1"/>
      </a:buClr>
      <a:buSzPct val="100000"/>
      <a:buFont typeface="Arial"/>
      <a:buChar char="•"/>
      <a:tabLst>
        <a:tab pos="1371600" algn="l"/>
      </a:tabLst>
      <a:defRPr kumimoji="0" sz="5700" b="0" i="0" u="none" strike="noStrike" cap="none" spc="0" normalizeH="0" baseline="0">
        <a:ln>
          <a:noFill/>
        </a:ln>
        <a:solidFill>
          <a:schemeClr val="accent3">
            <a:hueOff val="321912"/>
            <a:satOff val="-100000"/>
            <a:lumOff val="-35268"/>
          </a:schemeClr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457200" rtl="0" fontAlgn="auto" latinLnBrk="0" hangingPunct="0">
      <a:lnSpc>
        <a:spcPct val="80000"/>
      </a:lnSpc>
      <a:spcBef>
        <a:spcPts val="1400"/>
      </a:spcBef>
      <a:spcAft>
        <a:spcPts val="0"/>
      </a:spcAft>
      <a:buClr>
        <a:schemeClr val="accent1"/>
      </a:buClr>
      <a:buSzPct val="100000"/>
      <a:buFont typeface="Arial"/>
      <a:buChar char="•"/>
      <a:tabLst>
        <a:tab pos="1371600" algn="l"/>
      </a:tabLst>
      <a:defRPr kumimoji="0" sz="5700" b="0" i="0" u="none" strike="noStrike" cap="none" spc="0" normalizeH="0" baseline="0">
        <a:ln>
          <a:noFill/>
        </a:ln>
        <a:solidFill>
          <a:schemeClr val="accent3">
            <a:hueOff val="321912"/>
            <a:satOff val="-100000"/>
            <a:lumOff val="-35268"/>
          </a:schemeClr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457200" rtl="0" fontAlgn="auto" latinLnBrk="0" hangingPunct="0">
      <a:lnSpc>
        <a:spcPct val="80000"/>
      </a:lnSpc>
      <a:spcBef>
        <a:spcPts val="1400"/>
      </a:spcBef>
      <a:spcAft>
        <a:spcPts val="0"/>
      </a:spcAft>
      <a:buClr>
        <a:schemeClr val="accent1"/>
      </a:buClr>
      <a:buSzPct val="100000"/>
      <a:buFont typeface="Arial"/>
      <a:buChar char="•"/>
      <a:tabLst>
        <a:tab pos="1371600" algn="l"/>
      </a:tabLst>
      <a:defRPr kumimoji="0" sz="5700" b="0" i="0" u="none" strike="noStrike" cap="none" spc="0" normalizeH="0" baseline="0">
        <a:ln>
          <a:noFill/>
        </a:ln>
        <a:solidFill>
          <a:schemeClr val="accent3">
            <a:hueOff val="321912"/>
            <a:satOff val="-100000"/>
            <a:lumOff val="-35268"/>
          </a:schemeClr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457200" rtl="0" fontAlgn="auto" latinLnBrk="0" hangingPunct="0">
      <a:lnSpc>
        <a:spcPct val="80000"/>
      </a:lnSpc>
      <a:spcBef>
        <a:spcPts val="1400"/>
      </a:spcBef>
      <a:spcAft>
        <a:spcPts val="0"/>
      </a:spcAft>
      <a:buClr>
        <a:schemeClr val="accent1"/>
      </a:buClr>
      <a:buSzPct val="100000"/>
      <a:buFont typeface="Arial"/>
      <a:buChar char="•"/>
      <a:tabLst>
        <a:tab pos="1371600" algn="l"/>
      </a:tabLst>
      <a:defRPr kumimoji="0" sz="5700" b="0" i="0" u="none" strike="noStrike" cap="none" spc="0" normalizeH="0" baseline="0">
        <a:ln>
          <a:noFill/>
        </a:ln>
        <a:solidFill>
          <a:schemeClr val="accent3">
            <a:hueOff val="321912"/>
            <a:satOff val="-100000"/>
            <a:lumOff val="-35268"/>
          </a:schemeClr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457200" rtl="0" fontAlgn="auto" latinLnBrk="0" hangingPunct="0">
      <a:lnSpc>
        <a:spcPct val="80000"/>
      </a:lnSpc>
      <a:spcBef>
        <a:spcPts val="1400"/>
      </a:spcBef>
      <a:spcAft>
        <a:spcPts val="0"/>
      </a:spcAft>
      <a:buClr>
        <a:schemeClr val="accent1"/>
      </a:buClr>
      <a:buSzPct val="100000"/>
      <a:buFont typeface="Arial"/>
      <a:buChar char="•"/>
      <a:tabLst>
        <a:tab pos="1371600" algn="l"/>
      </a:tabLst>
      <a:defRPr kumimoji="0" sz="5700" b="0" i="0" u="none" strike="noStrike" cap="none" spc="0" normalizeH="0" baseline="0">
        <a:ln>
          <a:noFill/>
        </a:ln>
        <a:solidFill>
          <a:schemeClr val="accent3">
            <a:hueOff val="321912"/>
            <a:satOff val="-100000"/>
            <a:lumOff val="-35268"/>
          </a:schemeClr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chemeClr val="accent3">
            <a:hueOff val="321912"/>
            <a:satOff val="-100000"/>
            <a:lumOff val="-35268"/>
          </a:schemeClr>
        </a:fontRef>
        <a:schemeClr val="accent3">
          <a:hueOff val="321912"/>
          <a:satOff val="-100000"/>
          <a:lumOff val="-35268"/>
        </a:schemeClr>
      </a:tcTxStyle>
      <a:tcStyle>
        <a:tcBdr>
          <a:left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chemeClr val="accent6"/>
        </a:fontRef>
        <a:schemeClr val="accent6"/>
      </a:tcTxStyle>
      <a:tcStyle>
        <a:tcBdr>
          <a:left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chemeClr val="accent6"/>
        </a:fontRef>
        <a:schemeClr val="accent6"/>
      </a:tcTxStyle>
      <a:tcStyle>
        <a:tcBdr>
          <a:left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chemeClr val="accent6"/>
        </a:fontRef>
        <a:schemeClr val="accent6"/>
      </a:tcTxStyle>
      <a:tcStyle>
        <a:tcBdr>
          <a:left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chemeClr val="accent3">
          <a:hueOff val="321912"/>
          <a:satOff val="-100000"/>
          <a:lumOff val="-35268"/>
        </a:schemeClr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chemeClr val="accent6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1DB100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chemeClr val="accent3">
          <a:hueOff val="321912"/>
          <a:satOff val="-100000"/>
          <a:lumOff val="-35268"/>
        </a:schemeClr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chemeClr val="accent6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chemeClr val="accent3">
          <a:hueOff val="321912"/>
          <a:satOff val="-100000"/>
          <a:lumOff val="-35268"/>
        </a:schemeClr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chemeClr val="accent6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chemeClr val="accent6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chemeClr val="accent6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chemeClr val="accent3">
          <a:hueOff val="321912"/>
          <a:satOff val="-100000"/>
          <a:lumOff val="-35268"/>
        </a:scheme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2753668"/>
              <a:satOff val="-26607"/>
              <a:lumOff val="-65127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chemeClr val="accent3">
          <a:hueOff val="321912"/>
          <a:satOff val="-100000"/>
          <a:lumOff val="-35268"/>
        </a:schemeClr>
      </a:tcTxStyle>
      <a:tcStyle>
        <a:tcBdr>
          <a:left>
            <a:ln w="12700" cap="flat">
              <a:solidFill>
                <a:schemeClr val="accent6"/>
              </a:solidFill>
              <a:prstDash val="solid"/>
              <a:miter lim="400000"/>
            </a:ln>
          </a:left>
          <a:right>
            <a:ln w="12700" cap="flat">
              <a:solidFill>
                <a:schemeClr val="accent6"/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chemeClr val="accent6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miter lim="400000"/>
            </a:ln>
          </a:left>
          <a:right>
            <a:ln w="12700" cap="flat">
              <a:solidFill>
                <a:schemeClr val="accent6"/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chemeClr val="accent6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miter lim="400000"/>
            </a:ln>
          </a:left>
          <a:right>
            <a:ln w="12700" cap="flat">
              <a:solidFill>
                <a:schemeClr val="accent6"/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chemeClr val="accent6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miter lim="400000"/>
            </a:ln>
          </a:left>
          <a:right>
            <a:ln w="12700" cap="flat">
              <a:solidFill>
                <a:schemeClr val="accent6"/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chemeClr val="accent6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6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chemeClr val="accent3">
          <a:hueOff val="321912"/>
          <a:satOff val="-100000"/>
          <a:lumOff val="-35268"/>
        </a:schemeClr>
      </a:tcTxStyle>
      <a:tcStyle>
        <a:tcBdr>
          <a:left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chemeClr val="accent3">
          <a:hueOff val="321912"/>
          <a:satOff val="-100000"/>
          <a:lumOff val="-35268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chemeClr val="accent3">
          <a:hueOff val="321912"/>
          <a:satOff val="-100000"/>
          <a:lumOff val="-35268"/>
        </a:schemeClr>
      </a:tcTxStyle>
      <a:tcStyle>
        <a:tcBdr>
          <a:left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chemeClr val="accent3">
          <a:hueOff val="321912"/>
          <a:satOff val="-100000"/>
          <a:lumOff val="-35268"/>
        </a:schemeClr>
      </a:tcTxStyle>
      <a:tcStyle>
        <a:tcBdr>
          <a:left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chemeClr val="accent3">
          <a:hueOff val="321912"/>
          <a:satOff val="-100000"/>
          <a:lumOff val="-35268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689035"/>
              <a:satOff val="40677"/>
              <a:lumOff val="-17268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chemeClr val="accent3">
          <a:hueOff val="321912"/>
          <a:satOff val="-100000"/>
          <a:lumOff val="-35268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56" autoAdjust="0"/>
  </p:normalViewPr>
  <p:slideViewPr>
    <p:cSldViewPr snapToGrid="0">
      <p:cViewPr varScale="1">
        <p:scale>
          <a:sx n="48" d="100"/>
          <a:sy n="48" d="100"/>
        </p:scale>
        <p:origin x="10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5" name="Shape 4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solidFill>
          <a:schemeClr val="accent3">
            <a:hueOff val="321912"/>
            <a:satOff val="-100000"/>
            <a:lumOff val="-35268"/>
          </a:schemeClr>
        </a:solidFill>
        <a:latin typeface="Lucida Grande"/>
        <a:ea typeface="Lucida Grande"/>
        <a:cs typeface="Lucida Grande"/>
        <a:sym typeface="Lucida Grande"/>
      </a:defRPr>
    </a:lvl1pPr>
    <a:lvl2pPr defTabSz="457200" latinLnBrk="0">
      <a:defRPr sz="1600">
        <a:solidFill>
          <a:schemeClr val="accent3">
            <a:hueOff val="321912"/>
            <a:satOff val="-100000"/>
            <a:lumOff val="-35268"/>
          </a:schemeClr>
        </a:solidFill>
        <a:latin typeface="Lucida Grande"/>
        <a:ea typeface="Lucida Grande"/>
        <a:cs typeface="Lucida Grande"/>
        <a:sym typeface="Lucida Grande"/>
      </a:defRPr>
    </a:lvl2pPr>
    <a:lvl3pPr defTabSz="457200" latinLnBrk="0">
      <a:defRPr sz="1600">
        <a:solidFill>
          <a:schemeClr val="accent3">
            <a:hueOff val="321912"/>
            <a:satOff val="-100000"/>
            <a:lumOff val="-35268"/>
          </a:schemeClr>
        </a:solidFill>
        <a:latin typeface="Lucida Grande"/>
        <a:ea typeface="Lucida Grande"/>
        <a:cs typeface="Lucida Grande"/>
        <a:sym typeface="Lucida Grande"/>
      </a:defRPr>
    </a:lvl3pPr>
    <a:lvl4pPr defTabSz="457200" latinLnBrk="0">
      <a:defRPr sz="1600">
        <a:solidFill>
          <a:schemeClr val="accent3">
            <a:hueOff val="321912"/>
            <a:satOff val="-100000"/>
            <a:lumOff val="-35268"/>
          </a:schemeClr>
        </a:solidFill>
        <a:latin typeface="Lucida Grande"/>
        <a:ea typeface="Lucida Grande"/>
        <a:cs typeface="Lucida Grande"/>
        <a:sym typeface="Lucida Grande"/>
      </a:defRPr>
    </a:lvl4pPr>
    <a:lvl5pPr defTabSz="457200" latinLnBrk="0">
      <a:defRPr sz="1600">
        <a:solidFill>
          <a:schemeClr val="accent3">
            <a:hueOff val="321912"/>
            <a:satOff val="-100000"/>
            <a:lumOff val="-35268"/>
          </a:schemeClr>
        </a:solidFill>
        <a:latin typeface="Lucida Grande"/>
        <a:ea typeface="Lucida Grande"/>
        <a:cs typeface="Lucida Grande"/>
        <a:sym typeface="Lucida Grande"/>
      </a:defRPr>
    </a:lvl5pPr>
    <a:lvl6pPr defTabSz="457200" latinLnBrk="0">
      <a:defRPr sz="1600">
        <a:solidFill>
          <a:schemeClr val="accent3">
            <a:hueOff val="321912"/>
            <a:satOff val="-100000"/>
            <a:lumOff val="-35268"/>
          </a:schemeClr>
        </a:solidFill>
        <a:latin typeface="Lucida Grande"/>
        <a:ea typeface="Lucida Grande"/>
        <a:cs typeface="Lucida Grande"/>
        <a:sym typeface="Lucida Grande"/>
      </a:defRPr>
    </a:lvl6pPr>
    <a:lvl7pPr defTabSz="457200" latinLnBrk="0">
      <a:defRPr sz="1600">
        <a:solidFill>
          <a:schemeClr val="accent3">
            <a:hueOff val="321912"/>
            <a:satOff val="-100000"/>
            <a:lumOff val="-35268"/>
          </a:schemeClr>
        </a:solidFill>
        <a:latin typeface="Lucida Grande"/>
        <a:ea typeface="Lucida Grande"/>
        <a:cs typeface="Lucida Grande"/>
        <a:sym typeface="Lucida Grande"/>
      </a:defRPr>
    </a:lvl7pPr>
    <a:lvl8pPr defTabSz="457200" latinLnBrk="0">
      <a:defRPr sz="1600">
        <a:solidFill>
          <a:schemeClr val="accent3">
            <a:hueOff val="321912"/>
            <a:satOff val="-100000"/>
            <a:lumOff val="-35268"/>
          </a:schemeClr>
        </a:solidFill>
        <a:latin typeface="Lucida Grande"/>
        <a:ea typeface="Lucida Grande"/>
        <a:cs typeface="Lucida Grande"/>
        <a:sym typeface="Lucida Grande"/>
      </a:defRPr>
    </a:lvl8pPr>
    <a:lvl9pPr defTabSz="457200" latinLnBrk="0">
      <a:defRPr sz="1600">
        <a:solidFill>
          <a:schemeClr val="accent3">
            <a:hueOff val="321912"/>
            <a:satOff val="-100000"/>
            <a:lumOff val="-35268"/>
          </a:schemeClr>
        </a:solidFill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8264c58987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8264c5898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9" name="Shape 9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You can put your own logos and contact information – </a:t>
            </a:r>
          </a:p>
          <a:p>
            <a:r>
              <a:rPr dirty="0"/>
              <a:t>These are customized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6" name="Shape 9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Star on the chair – you can start today!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7" name="Shape 4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7" name="Shape 4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97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0" name="Shape 5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4" name="Shape 7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6" name="Shape 7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2" name="Shape 8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NP2020_title_v01C.jpeg" descr="PINP2020_title_v01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First Last"/>
          <p:cNvSpPr txBox="1">
            <a:spLocks noGrp="1"/>
          </p:cNvSpPr>
          <p:nvPr>
            <p:ph type="body" sz="quarter" idx="13"/>
          </p:nvPr>
        </p:nvSpPr>
        <p:spPr>
          <a:xfrm>
            <a:off x="7502841" y="4496486"/>
            <a:ext cx="9513913" cy="2844801"/>
          </a:xfrm>
          <a:prstGeom prst="rect">
            <a:avLst/>
          </a:prstGeom>
          <a:effectLst>
            <a:outerShdw blurRad="203200" dist="216587" dir="2150038" rotWithShape="0">
              <a:schemeClr val="accent3">
                <a:hueOff val="321912"/>
                <a:satOff val="-100000"/>
                <a:lumOff val="-35268"/>
                <a:alpha val="80282"/>
              </a:schemeClr>
            </a:outerShdw>
          </a:effectLst>
        </p:spPr>
        <p:txBody>
          <a:bodyPr wrap="none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8000" b="1">
                <a:solidFill>
                  <a:schemeClr val="accent3">
                    <a:hueOff val="201695"/>
                    <a:satOff val="-44779"/>
                    <a:lumOff val="1510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First Last</a:t>
            </a:r>
          </a:p>
        </p:txBody>
      </p:sp>
      <p:sp>
        <p:nvSpPr>
          <p:cNvPr id="21" name="Title"/>
          <p:cNvSpPr txBox="1">
            <a:spLocks noGrp="1"/>
          </p:cNvSpPr>
          <p:nvPr>
            <p:ph type="body" sz="quarter" idx="14"/>
          </p:nvPr>
        </p:nvSpPr>
        <p:spPr>
          <a:xfrm>
            <a:off x="7512050" y="7156450"/>
            <a:ext cx="2784525" cy="1625600"/>
          </a:xfrm>
          <a:prstGeom prst="rect">
            <a:avLst/>
          </a:prstGeom>
          <a:effectLst>
            <a:outerShdw blurRad="228600" dist="217152" dir="2150038" rotWithShape="0">
              <a:schemeClr val="accent3">
                <a:hueOff val="321912"/>
                <a:satOff val="-100000"/>
                <a:lumOff val="-35268"/>
                <a:alpha val="62171"/>
              </a:schemeClr>
            </a:outerShdw>
          </a:effectLst>
        </p:spPr>
        <p:txBody>
          <a:bodyPr wrap="none"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0000" b="1" spc="5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</a:t>
            </a:r>
          </a:p>
        </p:txBody>
      </p:sp>
      <p:sp>
        <p:nvSpPr>
          <p:cNvPr id="22" name="Line"/>
          <p:cNvSpPr/>
          <p:nvPr/>
        </p:nvSpPr>
        <p:spPr>
          <a:xfrm>
            <a:off x="4203700" y="-25401"/>
            <a:ext cx="6080265" cy="13736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67" y="0"/>
                </a:moveTo>
                <a:lnTo>
                  <a:pt x="0" y="6034"/>
                </a:lnTo>
                <a:lnTo>
                  <a:pt x="21600" y="21600"/>
                </a:lnTo>
              </a:path>
            </a:pathLst>
          </a:custGeom>
          <a:ln w="71942">
            <a:solidFill>
              <a:schemeClr val="accent4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3" name="Shape"/>
          <p:cNvSpPr/>
          <p:nvPr/>
        </p:nvSpPr>
        <p:spPr>
          <a:xfrm>
            <a:off x="-1" y="4241799"/>
            <a:ext cx="9874021" cy="9473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05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14932"/>
                </a:lnTo>
                <a:cubicBezTo>
                  <a:pt x="0" y="14932"/>
                  <a:pt x="8805" y="0"/>
                  <a:pt x="8805" y="0"/>
                </a:cubicBezTo>
                <a:close/>
              </a:path>
            </a:pathLst>
          </a:custGeom>
          <a:solidFill>
            <a:schemeClr val="accent3">
              <a:hueOff val="321912"/>
              <a:satOff val="-100000"/>
              <a:lumOff val="-35268"/>
              <a:alpha val="496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4" name="Shape"/>
          <p:cNvSpPr/>
          <p:nvPr/>
        </p:nvSpPr>
        <p:spPr>
          <a:xfrm>
            <a:off x="0" y="1447800"/>
            <a:ext cx="2459966" cy="848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10800"/>
                </a:lnTo>
                <a:cubicBezTo>
                  <a:pt x="21600" y="1080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6">
              <a:alpha val="2536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5" name="Shape"/>
          <p:cNvSpPr/>
          <p:nvPr/>
        </p:nvSpPr>
        <p:spPr>
          <a:xfrm>
            <a:off x="0" y="0"/>
            <a:ext cx="6043427" cy="5354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"/>
                </a:lnTo>
                <a:lnTo>
                  <a:pt x="10264" y="21600"/>
                </a:ln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hueOff val="321912"/>
              <a:satOff val="-100000"/>
              <a:lumOff val="-35268"/>
              <a:alpha val="2494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58FCD4-A971-4BE1-AFEA-74B3A9767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148102" y="11861074"/>
            <a:ext cx="6242204" cy="184954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Header"/>
          <p:cNvSpPr txBox="1">
            <a:spLocks noGrp="1"/>
          </p:cNvSpPr>
          <p:nvPr>
            <p:ph type="body" sz="quarter" idx="13"/>
          </p:nvPr>
        </p:nvSpPr>
        <p:spPr>
          <a:xfrm>
            <a:off x="865356" y="520700"/>
            <a:ext cx="22653288" cy="177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1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130" name="Sub-Header"/>
          <p:cNvSpPr txBox="1">
            <a:spLocks noGrp="1"/>
          </p:cNvSpPr>
          <p:nvPr>
            <p:ph type="body" sz="quarter" idx="14"/>
          </p:nvPr>
        </p:nvSpPr>
        <p:spPr>
          <a:xfrm>
            <a:off x="865356" y="2146300"/>
            <a:ext cx="22653288" cy="1168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7000" b="1" spc="35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Sub-Header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Shape 1"/>
          <p:cNvSpPr/>
          <p:nvPr/>
        </p:nvSpPr>
        <p:spPr>
          <a:xfrm rot="10800000" flipH="1">
            <a:off x="0" y="11350733"/>
            <a:ext cx="24384002" cy="2365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451"/>
                </a:lnTo>
                <a:lnTo>
                  <a:pt x="10800" y="21600"/>
                </a:lnTo>
                <a:lnTo>
                  <a:pt x="21600" y="10451"/>
                </a:lnTo>
                <a:lnTo>
                  <a:pt x="21600" y="0"/>
                </a:lnTo>
                <a:lnTo>
                  <a:pt x="1080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r">
              <a:lnSpc>
                <a:spcPct val="120000"/>
              </a:lnSpc>
              <a:spcBef>
                <a:spcPts val="0"/>
              </a:spcBef>
              <a:buClrTx/>
              <a:buFontTx/>
              <a:tabLst/>
              <a:defRPr sz="2200">
                <a:solidFill>
                  <a:srgbClr val="777776"/>
                </a:solidFill>
              </a:defRPr>
            </a:pPr>
            <a:endParaRPr/>
          </a:p>
        </p:txBody>
      </p:sp>
      <p:sp>
        <p:nvSpPr>
          <p:cNvPr id="139" name="Header"/>
          <p:cNvSpPr txBox="1">
            <a:spLocks noGrp="1"/>
          </p:cNvSpPr>
          <p:nvPr>
            <p:ph type="body" sz="quarter" idx="13"/>
          </p:nvPr>
        </p:nvSpPr>
        <p:spPr>
          <a:xfrm>
            <a:off x="1106805" y="520700"/>
            <a:ext cx="22653288" cy="177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1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140" name="Bullet one…"/>
          <p:cNvSpPr txBox="1">
            <a:spLocks noGrp="1"/>
          </p:cNvSpPr>
          <p:nvPr>
            <p:ph type="body" sz="half" idx="14"/>
          </p:nvPr>
        </p:nvSpPr>
        <p:spPr>
          <a:xfrm>
            <a:off x="1094105" y="3644900"/>
            <a:ext cx="22653289" cy="495808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one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two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three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four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five</a:t>
            </a:r>
          </a:p>
        </p:txBody>
      </p:sp>
      <p:sp>
        <p:nvSpPr>
          <p:cNvPr id="141" name="Sub-Header"/>
          <p:cNvSpPr txBox="1">
            <a:spLocks noGrp="1"/>
          </p:cNvSpPr>
          <p:nvPr>
            <p:ph type="body" sz="quarter" idx="15"/>
          </p:nvPr>
        </p:nvSpPr>
        <p:spPr>
          <a:xfrm>
            <a:off x="1106805" y="2146300"/>
            <a:ext cx="22653288" cy="1168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7000" b="1" spc="35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Sub-Header</a:t>
            </a:r>
          </a:p>
        </p:txBody>
      </p:sp>
      <p:sp>
        <p:nvSpPr>
          <p:cNvPr id="142" name="Line"/>
          <p:cNvSpPr/>
          <p:nvPr/>
        </p:nvSpPr>
        <p:spPr>
          <a:xfrm flipH="1" flipV="1">
            <a:off x="16007980" y="11524165"/>
            <a:ext cx="8429378" cy="855328"/>
          </a:xfrm>
          <a:prstGeom prst="line">
            <a:avLst/>
          </a:prstGeom>
          <a:ln w="71942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143" name="Line"/>
          <p:cNvSpPr/>
          <p:nvPr/>
        </p:nvSpPr>
        <p:spPr>
          <a:xfrm flipH="1" flipV="1">
            <a:off x="21226490" y="11877102"/>
            <a:ext cx="3393629" cy="352653"/>
          </a:xfrm>
          <a:prstGeom prst="line">
            <a:avLst/>
          </a:prstGeom>
          <a:ln w="71942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oShape 1"/>
          <p:cNvSpPr/>
          <p:nvPr/>
        </p:nvSpPr>
        <p:spPr>
          <a:xfrm rot="10800000" flipH="1">
            <a:off x="0" y="11350733"/>
            <a:ext cx="24384002" cy="2365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451"/>
                </a:lnTo>
                <a:lnTo>
                  <a:pt x="10800" y="21600"/>
                </a:lnTo>
                <a:lnTo>
                  <a:pt x="21600" y="10451"/>
                </a:lnTo>
                <a:lnTo>
                  <a:pt x="21600" y="0"/>
                </a:lnTo>
                <a:lnTo>
                  <a:pt x="1080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r">
              <a:lnSpc>
                <a:spcPct val="120000"/>
              </a:lnSpc>
              <a:spcBef>
                <a:spcPts val="0"/>
              </a:spcBef>
              <a:buClrTx/>
              <a:buFontTx/>
              <a:tabLst/>
              <a:defRPr sz="2200">
                <a:solidFill>
                  <a:srgbClr val="777776"/>
                </a:solidFill>
              </a:defRPr>
            </a:pPr>
            <a:endParaRPr/>
          </a:p>
        </p:txBody>
      </p:sp>
      <p:sp>
        <p:nvSpPr>
          <p:cNvPr id="152" name="Header"/>
          <p:cNvSpPr txBox="1">
            <a:spLocks noGrp="1"/>
          </p:cNvSpPr>
          <p:nvPr>
            <p:ph type="body" sz="quarter" idx="13"/>
          </p:nvPr>
        </p:nvSpPr>
        <p:spPr>
          <a:xfrm>
            <a:off x="865356" y="520700"/>
            <a:ext cx="22653288" cy="177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1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153" name="Sub-Header"/>
          <p:cNvSpPr txBox="1">
            <a:spLocks noGrp="1"/>
          </p:cNvSpPr>
          <p:nvPr>
            <p:ph type="body" sz="quarter" idx="14"/>
          </p:nvPr>
        </p:nvSpPr>
        <p:spPr>
          <a:xfrm>
            <a:off x="865356" y="2146300"/>
            <a:ext cx="22653288" cy="1168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7000" b="1" spc="35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Sub-Header</a:t>
            </a:r>
          </a:p>
        </p:txBody>
      </p:sp>
      <p:sp>
        <p:nvSpPr>
          <p:cNvPr id="154" name="Line"/>
          <p:cNvSpPr/>
          <p:nvPr/>
        </p:nvSpPr>
        <p:spPr>
          <a:xfrm flipH="1" flipV="1">
            <a:off x="16007980" y="11524165"/>
            <a:ext cx="8429378" cy="855328"/>
          </a:xfrm>
          <a:prstGeom prst="line">
            <a:avLst/>
          </a:prstGeom>
          <a:ln w="71942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155" name="Line"/>
          <p:cNvSpPr/>
          <p:nvPr/>
        </p:nvSpPr>
        <p:spPr>
          <a:xfrm flipH="1" flipV="1">
            <a:off x="21226490" y="11877102"/>
            <a:ext cx="3393629" cy="352653"/>
          </a:xfrm>
          <a:prstGeom prst="line">
            <a:avLst/>
          </a:prstGeom>
          <a:ln w="71942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utoShape 1"/>
          <p:cNvSpPr/>
          <p:nvPr/>
        </p:nvSpPr>
        <p:spPr>
          <a:xfrm rot="10800000" flipH="1">
            <a:off x="0" y="11350733"/>
            <a:ext cx="24384002" cy="2365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451"/>
                </a:lnTo>
                <a:lnTo>
                  <a:pt x="10800" y="21600"/>
                </a:lnTo>
                <a:lnTo>
                  <a:pt x="21600" y="10451"/>
                </a:lnTo>
                <a:lnTo>
                  <a:pt x="21600" y="0"/>
                </a:lnTo>
                <a:lnTo>
                  <a:pt x="1080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r">
              <a:lnSpc>
                <a:spcPct val="120000"/>
              </a:lnSpc>
              <a:spcBef>
                <a:spcPts val="0"/>
              </a:spcBef>
              <a:buClrTx/>
              <a:buFontTx/>
              <a:tabLst/>
              <a:defRPr sz="2200">
                <a:solidFill>
                  <a:srgbClr val="777776"/>
                </a:solidFill>
              </a:defRPr>
            </a:pPr>
            <a:endParaRPr/>
          </a:p>
        </p:txBody>
      </p:sp>
      <p:sp>
        <p:nvSpPr>
          <p:cNvPr id="164" name="Header"/>
          <p:cNvSpPr txBox="1">
            <a:spLocks noGrp="1"/>
          </p:cNvSpPr>
          <p:nvPr>
            <p:ph type="body" sz="quarter" idx="13"/>
          </p:nvPr>
        </p:nvSpPr>
        <p:spPr>
          <a:xfrm>
            <a:off x="1106805" y="901700"/>
            <a:ext cx="10171769" cy="1397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85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165" name="Bullet one…"/>
          <p:cNvSpPr txBox="1">
            <a:spLocks noGrp="1"/>
          </p:cNvSpPr>
          <p:nvPr>
            <p:ph type="body" sz="quarter" idx="14"/>
          </p:nvPr>
        </p:nvSpPr>
        <p:spPr>
          <a:xfrm>
            <a:off x="1094105" y="3644900"/>
            <a:ext cx="10171769" cy="495808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one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two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three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four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five</a:t>
            </a:r>
          </a:p>
        </p:txBody>
      </p:sp>
      <p:sp>
        <p:nvSpPr>
          <p:cNvPr id="166" name="Sub-Header"/>
          <p:cNvSpPr txBox="1">
            <a:spLocks noGrp="1"/>
          </p:cNvSpPr>
          <p:nvPr>
            <p:ph type="body" sz="quarter" idx="15"/>
          </p:nvPr>
        </p:nvSpPr>
        <p:spPr>
          <a:xfrm>
            <a:off x="1106805" y="2146300"/>
            <a:ext cx="10171768" cy="1168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7000" b="1" spc="35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Sub-Header</a:t>
            </a:r>
          </a:p>
        </p:txBody>
      </p:sp>
      <p:sp>
        <p:nvSpPr>
          <p:cNvPr id="167" name="Line"/>
          <p:cNvSpPr/>
          <p:nvPr/>
        </p:nvSpPr>
        <p:spPr>
          <a:xfrm flipH="1" flipV="1">
            <a:off x="16007980" y="11524165"/>
            <a:ext cx="8429378" cy="855328"/>
          </a:xfrm>
          <a:prstGeom prst="line">
            <a:avLst/>
          </a:prstGeom>
          <a:ln w="71942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168" name="Line"/>
          <p:cNvSpPr/>
          <p:nvPr/>
        </p:nvSpPr>
        <p:spPr>
          <a:xfrm flipH="1" flipV="1">
            <a:off x="21226490" y="11877102"/>
            <a:ext cx="3393629" cy="352653"/>
          </a:xfrm>
          <a:prstGeom prst="line">
            <a:avLst/>
          </a:prstGeom>
          <a:ln w="71942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169" name="Header"/>
          <p:cNvSpPr txBox="1">
            <a:spLocks noGrp="1"/>
          </p:cNvSpPr>
          <p:nvPr>
            <p:ph type="body" sz="quarter" idx="16"/>
          </p:nvPr>
        </p:nvSpPr>
        <p:spPr>
          <a:xfrm>
            <a:off x="12714605" y="901700"/>
            <a:ext cx="10171769" cy="1397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85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170" name="Bullet one…"/>
          <p:cNvSpPr txBox="1">
            <a:spLocks noGrp="1"/>
          </p:cNvSpPr>
          <p:nvPr>
            <p:ph type="body" sz="quarter" idx="17"/>
          </p:nvPr>
        </p:nvSpPr>
        <p:spPr>
          <a:xfrm>
            <a:off x="12701905" y="3644900"/>
            <a:ext cx="10171769" cy="495808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one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two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three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four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five</a:t>
            </a:r>
          </a:p>
        </p:txBody>
      </p:sp>
      <p:sp>
        <p:nvSpPr>
          <p:cNvPr id="171" name="Sub-Header"/>
          <p:cNvSpPr txBox="1">
            <a:spLocks noGrp="1"/>
          </p:cNvSpPr>
          <p:nvPr>
            <p:ph type="body" sz="quarter" idx="18"/>
          </p:nvPr>
        </p:nvSpPr>
        <p:spPr>
          <a:xfrm>
            <a:off x="12714605" y="2146300"/>
            <a:ext cx="10171768" cy="1168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7000" b="1" spc="35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Sub-Header</a:t>
            </a: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+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"/>
          <p:cNvSpPr/>
          <p:nvPr/>
        </p:nvSpPr>
        <p:spPr>
          <a:xfrm>
            <a:off x="21289433" y="12564533"/>
            <a:ext cx="743216" cy="1165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106" y="21600"/>
                </a:lnTo>
                <a:lnTo>
                  <a:pt x="0" y="1800"/>
                </a:lnTo>
                <a:lnTo>
                  <a:pt x="6212" y="0"/>
                </a:lnTo>
                <a:cubicBezTo>
                  <a:pt x="6212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00" name="Line"/>
          <p:cNvSpPr/>
          <p:nvPr/>
        </p:nvSpPr>
        <p:spPr>
          <a:xfrm flipH="1" flipV="1">
            <a:off x="21135356" y="11298944"/>
            <a:ext cx="1122807" cy="2433990"/>
          </a:xfrm>
          <a:prstGeom prst="line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201" name="Shape"/>
          <p:cNvSpPr/>
          <p:nvPr/>
        </p:nvSpPr>
        <p:spPr>
          <a:xfrm>
            <a:off x="16869833" y="753533"/>
            <a:ext cx="8875927" cy="12981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772" y="0"/>
                </a:lnTo>
                <a:lnTo>
                  <a:pt x="21600" y="14754"/>
                </a:lnTo>
                <a:lnTo>
                  <a:pt x="21600" y="21600"/>
                </a:lnTo>
                <a:lnTo>
                  <a:pt x="14580" y="21600"/>
                </a:lnTo>
                <a:cubicBezTo>
                  <a:pt x="14580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28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205" name="Group"/>
          <p:cNvGrpSpPr/>
          <p:nvPr/>
        </p:nvGrpSpPr>
        <p:grpSpPr>
          <a:xfrm rot="10800000">
            <a:off x="180356" y="-101600"/>
            <a:ext cx="1950162" cy="4350492"/>
            <a:chOff x="0" y="0"/>
            <a:chExt cx="1950161" cy="4350491"/>
          </a:xfrm>
        </p:grpSpPr>
        <p:sp>
          <p:nvSpPr>
            <p:cNvPr id="202" name="Shape"/>
            <p:cNvSpPr/>
            <p:nvPr/>
          </p:nvSpPr>
          <p:spPr>
            <a:xfrm>
              <a:off x="0" y="1998367"/>
              <a:ext cx="1496175" cy="23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106" y="21600"/>
                  </a:lnTo>
                  <a:lnTo>
                    <a:pt x="0" y="1800"/>
                  </a:lnTo>
                  <a:lnTo>
                    <a:pt x="6212" y="0"/>
                  </a:lnTo>
                  <a:cubicBezTo>
                    <a:pt x="6212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03" name="Line"/>
            <p:cNvSpPr/>
            <p:nvPr/>
          </p:nvSpPr>
          <p:spPr>
            <a:xfrm flipH="1" flipV="1">
              <a:off x="246045" y="654613"/>
              <a:ext cx="1704117" cy="3695879"/>
            </a:xfrm>
            <a:prstGeom prst="line">
              <a:avLst/>
            </a:prstGeom>
            <a:noFill/>
            <a:ln w="762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1200"/>
              </a:pPr>
              <a:endParaRPr/>
            </a:p>
          </p:txBody>
        </p:sp>
        <p:sp>
          <p:nvSpPr>
            <p:cNvPr id="204" name="Line"/>
            <p:cNvSpPr/>
            <p:nvPr/>
          </p:nvSpPr>
          <p:spPr>
            <a:xfrm flipH="1" flipV="1">
              <a:off x="246203" y="0"/>
              <a:ext cx="573519" cy="1277322"/>
            </a:xfrm>
            <a:prstGeom prst="line">
              <a:avLst/>
            </a:prstGeom>
            <a:noFill/>
            <a:ln w="762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1200"/>
              </a:pPr>
              <a:endParaRPr/>
            </a:p>
          </p:txBody>
        </p:sp>
      </p:grp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 + Sub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ATLANTA_IMG_2891.jpg" descr="ATLANTA_IMG_28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7100" y="0"/>
            <a:ext cx="8212138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87" y="0"/>
                </a:moveTo>
                <a:lnTo>
                  <a:pt x="0" y="10361"/>
                </a:lnTo>
                <a:lnTo>
                  <a:pt x="6496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658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4" name="Shape"/>
          <p:cNvSpPr/>
          <p:nvPr/>
        </p:nvSpPr>
        <p:spPr>
          <a:xfrm>
            <a:off x="-1" y="1168400"/>
            <a:ext cx="5800757" cy="12550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123"/>
                </a:moveTo>
                <a:lnTo>
                  <a:pt x="9459" y="21600"/>
                </a:lnTo>
                <a:lnTo>
                  <a:pt x="21600" y="21600"/>
                </a:lnTo>
                <a:lnTo>
                  <a:pt x="41" y="0"/>
                </a:lnTo>
                <a:lnTo>
                  <a:pt x="0" y="9"/>
                </a:lnTo>
                <a:cubicBezTo>
                  <a:pt x="0" y="9"/>
                  <a:pt x="0" y="12123"/>
                  <a:pt x="0" y="121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15" name="Header"/>
          <p:cNvSpPr txBox="1"/>
          <p:nvPr/>
        </p:nvSpPr>
        <p:spPr>
          <a:xfrm>
            <a:off x="1665605" y="927100"/>
            <a:ext cx="13767852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0"/>
              </a:spcBef>
              <a:buClrTx/>
              <a:buFontTx/>
              <a:tabLst/>
              <a:defRPr sz="11000" b="1"/>
            </a:lvl1pPr>
          </a:lstStyle>
          <a:p>
            <a:r>
              <a:t>Header</a:t>
            </a:r>
          </a:p>
        </p:txBody>
      </p:sp>
      <p:sp>
        <p:nvSpPr>
          <p:cNvPr id="216" name="Bullet one…"/>
          <p:cNvSpPr txBox="1"/>
          <p:nvPr/>
        </p:nvSpPr>
        <p:spPr>
          <a:xfrm>
            <a:off x="1652905" y="4051300"/>
            <a:ext cx="13767852" cy="4958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1500" indent="-571500" algn="l">
              <a:spcBef>
                <a:spcPts val="2000"/>
              </a:spcBef>
              <a:buSzPct val="85000"/>
              <a:buFontTx/>
              <a:buChar char="•"/>
              <a:tabLst/>
              <a:defRPr sz="6000">
                <a:solidFill>
                  <a:schemeClr val="accent5"/>
                </a:solidFill>
              </a:defRPr>
            </a:pPr>
            <a:r>
              <a:t>Bullet one</a:t>
            </a:r>
          </a:p>
          <a:p>
            <a:pPr marL="571500" indent="-571500" algn="l">
              <a:spcBef>
                <a:spcPts val="2000"/>
              </a:spcBef>
              <a:buSzPct val="85000"/>
              <a:buFontTx/>
              <a:buChar char="•"/>
              <a:tabLst/>
              <a:defRPr sz="6000">
                <a:solidFill>
                  <a:schemeClr val="accent5"/>
                </a:solidFill>
              </a:defRPr>
            </a:pPr>
            <a:r>
              <a:t>Bullet two</a:t>
            </a:r>
          </a:p>
          <a:p>
            <a:pPr marL="571500" indent="-571500" algn="l">
              <a:spcBef>
                <a:spcPts val="2000"/>
              </a:spcBef>
              <a:buSzPct val="85000"/>
              <a:buFontTx/>
              <a:buChar char="•"/>
              <a:tabLst/>
              <a:defRPr sz="6000">
                <a:solidFill>
                  <a:schemeClr val="accent5"/>
                </a:solidFill>
              </a:defRPr>
            </a:pPr>
            <a:r>
              <a:t>Bullet three</a:t>
            </a:r>
          </a:p>
          <a:p>
            <a:pPr marL="571500" indent="-571500" algn="l">
              <a:spcBef>
                <a:spcPts val="2000"/>
              </a:spcBef>
              <a:buSzPct val="85000"/>
              <a:buFontTx/>
              <a:buChar char="•"/>
              <a:tabLst/>
              <a:defRPr sz="6000">
                <a:solidFill>
                  <a:schemeClr val="accent5"/>
                </a:solidFill>
              </a:defRPr>
            </a:pPr>
            <a:r>
              <a:t>Bullet four</a:t>
            </a:r>
          </a:p>
          <a:p>
            <a:pPr marL="571500" indent="-571500" algn="l">
              <a:spcBef>
                <a:spcPts val="2000"/>
              </a:spcBef>
              <a:buSzPct val="85000"/>
              <a:buFontTx/>
              <a:buChar char="•"/>
              <a:tabLst/>
              <a:defRPr sz="6000">
                <a:solidFill>
                  <a:schemeClr val="accent5"/>
                </a:solidFill>
              </a:defRPr>
            </a:pPr>
            <a:r>
              <a:t>Bullet five</a:t>
            </a:r>
          </a:p>
        </p:txBody>
      </p:sp>
      <p:sp>
        <p:nvSpPr>
          <p:cNvPr id="217" name="Sub-Header"/>
          <p:cNvSpPr txBox="1"/>
          <p:nvPr/>
        </p:nvSpPr>
        <p:spPr>
          <a:xfrm>
            <a:off x="1665605" y="2552700"/>
            <a:ext cx="13767852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0"/>
              </a:spcBef>
              <a:buClrTx/>
              <a:buFontTx/>
              <a:tabLst/>
              <a:defRPr sz="7000" b="1" spc="350">
                <a:solidFill>
                  <a:schemeClr val="accent1"/>
                </a:solidFill>
              </a:defRPr>
            </a:lvl1pPr>
          </a:lstStyle>
          <a:p>
            <a:r>
              <a:t>Sub-Header</a:t>
            </a:r>
          </a:p>
        </p:txBody>
      </p:sp>
      <p:sp>
        <p:nvSpPr>
          <p:cNvPr id="218" name="Line"/>
          <p:cNvSpPr/>
          <p:nvPr/>
        </p:nvSpPr>
        <p:spPr>
          <a:xfrm flipV="1">
            <a:off x="16474402" y="-252448"/>
            <a:ext cx="1957457" cy="5134244"/>
          </a:xfrm>
          <a:prstGeom prst="line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"/>
          <p:cNvSpPr/>
          <p:nvPr/>
        </p:nvSpPr>
        <p:spPr>
          <a:xfrm>
            <a:off x="-1" y="-12701"/>
            <a:ext cx="12308191" cy="137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689"/>
                </a:moveTo>
                <a:lnTo>
                  <a:pt x="6095" y="21600"/>
                </a:lnTo>
                <a:lnTo>
                  <a:pt x="21600" y="21600"/>
                </a:lnTo>
                <a:lnTo>
                  <a:pt x="10548" y="0"/>
                </a:lnTo>
                <a:lnTo>
                  <a:pt x="0" y="0"/>
                </a:lnTo>
                <a:cubicBezTo>
                  <a:pt x="0" y="0"/>
                  <a:pt x="0" y="9689"/>
                  <a:pt x="0" y="968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27" name="Shape"/>
          <p:cNvSpPr/>
          <p:nvPr/>
        </p:nvSpPr>
        <p:spPr>
          <a:xfrm>
            <a:off x="20866099" y="-12700"/>
            <a:ext cx="3512274" cy="76495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3571"/>
                </a:lnTo>
                <a:lnTo>
                  <a:pt x="18029" y="0"/>
                </a:lnTo>
                <a:lnTo>
                  <a:pt x="0" y="0"/>
                </a:lnTo>
                <a:cubicBezTo>
                  <a:pt x="0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28" name="Header"/>
          <p:cNvSpPr txBox="1">
            <a:spLocks noGrp="1"/>
          </p:cNvSpPr>
          <p:nvPr>
            <p:ph type="body" sz="quarter" idx="13"/>
          </p:nvPr>
        </p:nvSpPr>
        <p:spPr>
          <a:xfrm>
            <a:off x="7787005" y="927100"/>
            <a:ext cx="12273618" cy="177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1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229" name="Bullet one…"/>
          <p:cNvSpPr>
            <a:spLocks noGrp="1"/>
          </p:cNvSpPr>
          <p:nvPr>
            <p:ph type="body" idx="14"/>
          </p:nvPr>
        </p:nvSpPr>
        <p:spPr>
          <a:xfrm>
            <a:off x="7964024" y="3232447"/>
            <a:ext cx="18373308" cy="9750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275" y="21600"/>
                </a:lnTo>
                <a:lnTo>
                  <a:pt x="21600" y="21171"/>
                </a:lnTo>
                <a:lnTo>
                  <a:pt x="16040" y="78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 anchor="t"/>
          <a:lstStyle/>
          <a:p>
            <a:pPr marL="914400" indent="-9144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one</a:t>
            </a:r>
          </a:p>
          <a:p>
            <a:pPr marL="1397000" indent="-13970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two</a:t>
            </a:r>
          </a:p>
          <a:p>
            <a:pPr marL="1841500" indent="-184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three</a:t>
            </a:r>
          </a:p>
          <a:p>
            <a:pPr marL="2286000" indent="-22860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four</a:t>
            </a:r>
          </a:p>
          <a:p>
            <a:pPr marL="2794000" indent="-27940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five</a:t>
            </a:r>
          </a:p>
        </p:txBody>
      </p:sp>
      <p:sp>
        <p:nvSpPr>
          <p:cNvPr id="230" name="Line"/>
          <p:cNvSpPr/>
          <p:nvPr/>
        </p:nvSpPr>
        <p:spPr>
          <a:xfrm flipH="1" flipV="1">
            <a:off x="1999336" y="9018358"/>
            <a:ext cx="2238418" cy="4870120"/>
          </a:xfrm>
          <a:prstGeom prst="line">
            <a:avLst/>
          </a:prstGeom>
          <a:ln w="76200">
            <a:solidFill>
              <a:schemeClr val="accent6"/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231" name="Line"/>
          <p:cNvSpPr/>
          <p:nvPr/>
        </p:nvSpPr>
        <p:spPr>
          <a:xfrm flipH="1" flipV="1">
            <a:off x="2177136" y="11482158"/>
            <a:ext cx="1224006" cy="2522703"/>
          </a:xfrm>
          <a:prstGeom prst="line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232" name="Line"/>
          <p:cNvSpPr/>
          <p:nvPr/>
        </p:nvSpPr>
        <p:spPr>
          <a:xfrm flipH="1" flipV="1">
            <a:off x="23117352" y="-519332"/>
            <a:ext cx="1020409" cy="1989293"/>
          </a:xfrm>
          <a:prstGeom prst="line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"/>
          <p:cNvSpPr/>
          <p:nvPr/>
        </p:nvSpPr>
        <p:spPr>
          <a:xfrm>
            <a:off x="19968633" y="12564533"/>
            <a:ext cx="743216" cy="1165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106" y="21600"/>
                </a:lnTo>
                <a:lnTo>
                  <a:pt x="0" y="1800"/>
                </a:lnTo>
                <a:lnTo>
                  <a:pt x="6212" y="0"/>
                </a:lnTo>
                <a:cubicBezTo>
                  <a:pt x="6212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28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41" name="Line"/>
          <p:cNvSpPr/>
          <p:nvPr/>
        </p:nvSpPr>
        <p:spPr>
          <a:xfrm flipH="1" flipV="1">
            <a:off x="19814556" y="11298944"/>
            <a:ext cx="1122807" cy="2433990"/>
          </a:xfrm>
          <a:prstGeom prst="line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242" name="Image"/>
          <p:cNvSpPr>
            <a:spLocks noGrp="1"/>
          </p:cNvSpPr>
          <p:nvPr>
            <p:ph type="pic" sz="half" idx="13"/>
          </p:nvPr>
        </p:nvSpPr>
        <p:spPr>
          <a:xfrm>
            <a:off x="12287174" y="341216"/>
            <a:ext cx="11793302" cy="786220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3" name="Shape"/>
          <p:cNvSpPr/>
          <p:nvPr/>
        </p:nvSpPr>
        <p:spPr>
          <a:xfrm>
            <a:off x="15549033" y="753533"/>
            <a:ext cx="8875927" cy="12981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772" y="0"/>
                </a:lnTo>
                <a:lnTo>
                  <a:pt x="21600" y="14754"/>
                </a:lnTo>
                <a:lnTo>
                  <a:pt x="21600" y="21600"/>
                </a:lnTo>
                <a:lnTo>
                  <a:pt x="14580" y="21600"/>
                </a:lnTo>
                <a:cubicBezTo>
                  <a:pt x="14580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2521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28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44" name="Header"/>
          <p:cNvSpPr txBox="1">
            <a:spLocks noGrp="1"/>
          </p:cNvSpPr>
          <p:nvPr>
            <p:ph type="body" sz="quarter" idx="14"/>
          </p:nvPr>
        </p:nvSpPr>
        <p:spPr>
          <a:xfrm>
            <a:off x="776605" y="927100"/>
            <a:ext cx="12273619" cy="177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1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245" name="Bullet one…"/>
          <p:cNvSpPr txBox="1">
            <a:spLocks noGrp="1"/>
          </p:cNvSpPr>
          <p:nvPr>
            <p:ph type="body" sz="quarter" idx="15"/>
          </p:nvPr>
        </p:nvSpPr>
        <p:spPr>
          <a:xfrm>
            <a:off x="776605" y="3111500"/>
            <a:ext cx="12273619" cy="495808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one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two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three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four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+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ATLANTA_IMG_3008.jpg"/>
          <p:cNvSpPr>
            <a:spLocks noGrp="1"/>
          </p:cNvSpPr>
          <p:nvPr>
            <p:ph type="pic" sz="half" idx="13"/>
          </p:nvPr>
        </p:nvSpPr>
        <p:spPr>
          <a:xfrm>
            <a:off x="13097932" y="7076082"/>
            <a:ext cx="10893922" cy="726261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54" name="Shape"/>
          <p:cNvSpPr/>
          <p:nvPr/>
        </p:nvSpPr>
        <p:spPr>
          <a:xfrm>
            <a:off x="19968633" y="12564533"/>
            <a:ext cx="743216" cy="1165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106" y="21600"/>
                </a:lnTo>
                <a:lnTo>
                  <a:pt x="0" y="1800"/>
                </a:lnTo>
                <a:lnTo>
                  <a:pt x="6212" y="0"/>
                </a:lnTo>
                <a:cubicBezTo>
                  <a:pt x="6212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28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55" name="Line"/>
          <p:cNvSpPr/>
          <p:nvPr/>
        </p:nvSpPr>
        <p:spPr>
          <a:xfrm flipH="1" flipV="1">
            <a:off x="19814556" y="11298944"/>
            <a:ext cx="1122807" cy="2433990"/>
          </a:xfrm>
          <a:prstGeom prst="lin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256" name="Image"/>
          <p:cNvSpPr>
            <a:spLocks noGrp="1"/>
          </p:cNvSpPr>
          <p:nvPr>
            <p:ph type="pic" sz="half" idx="14"/>
          </p:nvPr>
        </p:nvSpPr>
        <p:spPr>
          <a:xfrm>
            <a:off x="12287174" y="341216"/>
            <a:ext cx="11793302" cy="786220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57" name="Shape"/>
          <p:cNvSpPr/>
          <p:nvPr/>
        </p:nvSpPr>
        <p:spPr>
          <a:xfrm>
            <a:off x="15549033" y="753533"/>
            <a:ext cx="8875927" cy="12981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772" y="0"/>
                </a:lnTo>
                <a:lnTo>
                  <a:pt x="21600" y="14754"/>
                </a:lnTo>
                <a:lnTo>
                  <a:pt x="21600" y="21600"/>
                </a:lnTo>
                <a:lnTo>
                  <a:pt x="14580" y="21600"/>
                </a:lnTo>
                <a:cubicBezTo>
                  <a:pt x="14580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2521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28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58" name="Header"/>
          <p:cNvSpPr txBox="1">
            <a:spLocks noGrp="1"/>
          </p:cNvSpPr>
          <p:nvPr>
            <p:ph type="body" sz="quarter" idx="15"/>
          </p:nvPr>
        </p:nvSpPr>
        <p:spPr>
          <a:xfrm>
            <a:off x="776605" y="927100"/>
            <a:ext cx="12273619" cy="177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1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259" name="Bullet one…"/>
          <p:cNvSpPr txBox="1">
            <a:spLocks noGrp="1"/>
          </p:cNvSpPr>
          <p:nvPr>
            <p:ph type="body" sz="quarter" idx="16"/>
          </p:nvPr>
        </p:nvSpPr>
        <p:spPr>
          <a:xfrm>
            <a:off x="776605" y="3111500"/>
            <a:ext cx="12273619" cy="495808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one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two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three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four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five</a:t>
            </a:r>
          </a:p>
        </p:txBody>
      </p:sp>
      <p:sp>
        <p:nvSpPr>
          <p:cNvPr id="2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+ Sub + Bullets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Image"/>
          <p:cNvSpPr>
            <a:spLocks noGrp="1"/>
          </p:cNvSpPr>
          <p:nvPr>
            <p:ph type="pic" idx="13"/>
          </p:nvPr>
        </p:nvSpPr>
        <p:spPr>
          <a:xfrm>
            <a:off x="-1323182" y="-5560570"/>
            <a:ext cx="13139311" cy="1970896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8" name="Shape"/>
          <p:cNvSpPr/>
          <p:nvPr/>
        </p:nvSpPr>
        <p:spPr>
          <a:xfrm>
            <a:off x="15849906" y="-1"/>
            <a:ext cx="85451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305" y="0"/>
                </a:lnTo>
                <a:lnTo>
                  <a:pt x="21600" y="18249"/>
                </a:lnTo>
                <a:lnTo>
                  <a:pt x="21600" y="21600"/>
                </a:lnTo>
                <a:lnTo>
                  <a:pt x="15881" y="21600"/>
                </a:lnTo>
                <a:cubicBezTo>
                  <a:pt x="15881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69" name="Header"/>
          <p:cNvSpPr txBox="1">
            <a:spLocks noGrp="1"/>
          </p:cNvSpPr>
          <p:nvPr>
            <p:ph type="body" sz="quarter" idx="14"/>
          </p:nvPr>
        </p:nvSpPr>
        <p:spPr>
          <a:xfrm>
            <a:off x="8726805" y="927100"/>
            <a:ext cx="12273618" cy="177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1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270" name="Bullet one…"/>
          <p:cNvSpPr txBox="1">
            <a:spLocks noGrp="1"/>
          </p:cNvSpPr>
          <p:nvPr>
            <p:ph type="body" sz="half" idx="15"/>
          </p:nvPr>
        </p:nvSpPr>
        <p:spPr>
          <a:xfrm>
            <a:off x="8714105" y="4051300"/>
            <a:ext cx="14909860" cy="495808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one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two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three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four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five</a:t>
            </a:r>
          </a:p>
        </p:txBody>
      </p:sp>
      <p:sp>
        <p:nvSpPr>
          <p:cNvPr id="271" name="Sub-Header"/>
          <p:cNvSpPr txBox="1">
            <a:spLocks noGrp="1"/>
          </p:cNvSpPr>
          <p:nvPr>
            <p:ph type="body" sz="quarter" idx="16"/>
          </p:nvPr>
        </p:nvSpPr>
        <p:spPr>
          <a:xfrm>
            <a:off x="8726805" y="2552700"/>
            <a:ext cx="12273618" cy="1168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7000" b="1" spc="35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Sub-Header</a:t>
            </a:r>
          </a:p>
        </p:txBody>
      </p:sp>
      <p:sp>
        <p:nvSpPr>
          <p:cNvPr id="272" name="Shape"/>
          <p:cNvSpPr/>
          <p:nvPr/>
        </p:nvSpPr>
        <p:spPr>
          <a:xfrm>
            <a:off x="-25401" y="5397500"/>
            <a:ext cx="3762804" cy="8331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3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ti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NP2020_title_v01C.jpeg" descr="PINP2020_title_v01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First Last"/>
          <p:cNvSpPr txBox="1">
            <a:spLocks noGrp="1"/>
          </p:cNvSpPr>
          <p:nvPr>
            <p:ph type="body" sz="quarter" idx="13"/>
          </p:nvPr>
        </p:nvSpPr>
        <p:spPr>
          <a:xfrm>
            <a:off x="7502841" y="4496486"/>
            <a:ext cx="9513913" cy="2844801"/>
          </a:xfrm>
          <a:prstGeom prst="rect">
            <a:avLst/>
          </a:prstGeom>
          <a:effectLst>
            <a:outerShdw blurRad="203200" dist="216587" dir="2150038" rotWithShape="0">
              <a:schemeClr val="accent3">
                <a:hueOff val="321912"/>
                <a:satOff val="-100000"/>
                <a:lumOff val="-35268"/>
                <a:alpha val="80282"/>
              </a:schemeClr>
            </a:outerShdw>
          </a:effectLst>
        </p:spPr>
        <p:txBody>
          <a:bodyPr wrap="none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8000" b="1">
                <a:solidFill>
                  <a:schemeClr val="accent3">
                    <a:hueOff val="201695"/>
                    <a:satOff val="-44779"/>
                    <a:lumOff val="1510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First Last</a:t>
            </a:r>
          </a:p>
        </p:txBody>
      </p:sp>
      <p:sp>
        <p:nvSpPr>
          <p:cNvPr id="35" name="Title"/>
          <p:cNvSpPr txBox="1">
            <a:spLocks noGrp="1"/>
          </p:cNvSpPr>
          <p:nvPr>
            <p:ph type="body" sz="quarter" idx="14"/>
          </p:nvPr>
        </p:nvSpPr>
        <p:spPr>
          <a:xfrm>
            <a:off x="7512050" y="7156450"/>
            <a:ext cx="2784525" cy="1625600"/>
          </a:xfrm>
          <a:prstGeom prst="rect">
            <a:avLst/>
          </a:prstGeom>
          <a:effectLst>
            <a:outerShdw blurRad="228600" dist="217152" dir="2150038" rotWithShape="0">
              <a:schemeClr val="accent3">
                <a:hueOff val="321912"/>
                <a:satOff val="-100000"/>
                <a:lumOff val="-35268"/>
                <a:alpha val="62171"/>
              </a:schemeClr>
            </a:outerShdw>
          </a:effectLst>
        </p:spPr>
        <p:txBody>
          <a:bodyPr wrap="none"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0000" b="1" spc="5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</a:t>
            </a:r>
          </a:p>
        </p:txBody>
      </p:sp>
      <p:sp>
        <p:nvSpPr>
          <p:cNvPr id="36" name="Line"/>
          <p:cNvSpPr/>
          <p:nvPr/>
        </p:nvSpPr>
        <p:spPr>
          <a:xfrm>
            <a:off x="1737684" y="-25401"/>
            <a:ext cx="6080266" cy="13736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67" y="0"/>
                </a:moveTo>
                <a:lnTo>
                  <a:pt x="0" y="6034"/>
                </a:lnTo>
                <a:lnTo>
                  <a:pt x="21600" y="21600"/>
                </a:lnTo>
              </a:path>
            </a:pathLst>
          </a:custGeom>
          <a:ln w="71942">
            <a:solidFill>
              <a:schemeClr val="accent4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7" name="Shape"/>
          <p:cNvSpPr/>
          <p:nvPr/>
        </p:nvSpPr>
        <p:spPr>
          <a:xfrm>
            <a:off x="-2466016" y="4241799"/>
            <a:ext cx="9874021" cy="9473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05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14932"/>
                </a:lnTo>
                <a:cubicBezTo>
                  <a:pt x="0" y="14932"/>
                  <a:pt x="8805" y="0"/>
                  <a:pt x="8805" y="0"/>
                </a:cubicBezTo>
                <a:close/>
              </a:path>
            </a:pathLst>
          </a:custGeom>
          <a:solidFill>
            <a:schemeClr val="accent3">
              <a:hueOff val="321912"/>
              <a:satOff val="-100000"/>
              <a:lumOff val="-35268"/>
              <a:alpha val="496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8" name="Shape"/>
          <p:cNvSpPr/>
          <p:nvPr/>
        </p:nvSpPr>
        <p:spPr>
          <a:xfrm>
            <a:off x="-2466016" y="1447800"/>
            <a:ext cx="2459966" cy="848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10800"/>
                </a:lnTo>
                <a:cubicBezTo>
                  <a:pt x="21600" y="1080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6">
              <a:alpha val="2536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9" name="Shape"/>
          <p:cNvSpPr/>
          <p:nvPr/>
        </p:nvSpPr>
        <p:spPr>
          <a:xfrm>
            <a:off x="-2466016" y="0"/>
            <a:ext cx="6043427" cy="5354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"/>
                </a:lnTo>
                <a:lnTo>
                  <a:pt x="10264" y="21600"/>
                </a:ln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hueOff val="321912"/>
              <a:satOff val="-100000"/>
              <a:lumOff val="-35268"/>
              <a:alpha val="2494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+ Sub + Bullets +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Image"/>
          <p:cNvSpPr>
            <a:spLocks noGrp="1"/>
          </p:cNvSpPr>
          <p:nvPr>
            <p:ph type="pic" idx="13"/>
          </p:nvPr>
        </p:nvSpPr>
        <p:spPr>
          <a:xfrm>
            <a:off x="-1323182" y="-5560570"/>
            <a:ext cx="13139311" cy="1970896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81" name="Shape"/>
          <p:cNvSpPr/>
          <p:nvPr/>
        </p:nvSpPr>
        <p:spPr>
          <a:xfrm>
            <a:off x="-634694" y="-1"/>
            <a:ext cx="85451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305" y="0"/>
                </a:lnTo>
                <a:lnTo>
                  <a:pt x="21600" y="18249"/>
                </a:lnTo>
                <a:lnTo>
                  <a:pt x="21600" y="21600"/>
                </a:lnTo>
                <a:lnTo>
                  <a:pt x="15881" y="21600"/>
                </a:lnTo>
                <a:cubicBezTo>
                  <a:pt x="15881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2521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2" name="Header"/>
          <p:cNvSpPr txBox="1">
            <a:spLocks noGrp="1"/>
          </p:cNvSpPr>
          <p:nvPr>
            <p:ph type="body" sz="quarter" idx="14"/>
          </p:nvPr>
        </p:nvSpPr>
        <p:spPr>
          <a:xfrm>
            <a:off x="8726805" y="927100"/>
            <a:ext cx="12273618" cy="177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1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283" name="Bullet one…"/>
          <p:cNvSpPr txBox="1">
            <a:spLocks noGrp="1"/>
          </p:cNvSpPr>
          <p:nvPr>
            <p:ph type="body" sz="half" idx="15"/>
          </p:nvPr>
        </p:nvSpPr>
        <p:spPr>
          <a:xfrm>
            <a:off x="8714105" y="4051300"/>
            <a:ext cx="14909860" cy="495808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one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two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three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four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five</a:t>
            </a:r>
          </a:p>
        </p:txBody>
      </p:sp>
      <p:sp>
        <p:nvSpPr>
          <p:cNvPr id="284" name="Sub-Header"/>
          <p:cNvSpPr txBox="1">
            <a:spLocks noGrp="1"/>
          </p:cNvSpPr>
          <p:nvPr>
            <p:ph type="body" sz="quarter" idx="16"/>
          </p:nvPr>
        </p:nvSpPr>
        <p:spPr>
          <a:xfrm>
            <a:off x="8726805" y="2552700"/>
            <a:ext cx="12273618" cy="1168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7000" b="1" spc="35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Sub-Header</a:t>
            </a:r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+ Sub + Bullets +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Line"/>
          <p:cNvSpPr/>
          <p:nvPr/>
        </p:nvSpPr>
        <p:spPr>
          <a:xfrm>
            <a:off x="4203700" y="-25401"/>
            <a:ext cx="6080265" cy="13736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67" y="0"/>
                </a:moveTo>
                <a:lnTo>
                  <a:pt x="0" y="6034"/>
                </a:lnTo>
                <a:lnTo>
                  <a:pt x="21600" y="21600"/>
                </a:lnTo>
              </a:path>
            </a:pathLst>
          </a:custGeom>
          <a:ln w="71942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05" name="Image"/>
          <p:cNvSpPr>
            <a:spLocks noGrp="1"/>
          </p:cNvSpPr>
          <p:nvPr>
            <p:ph type="pic" idx="13"/>
          </p:nvPr>
        </p:nvSpPr>
        <p:spPr>
          <a:xfrm rot="30000">
            <a:off x="-2592983" y="3714528"/>
            <a:ext cx="17259254" cy="1150617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06" name="Shape"/>
          <p:cNvSpPr/>
          <p:nvPr/>
        </p:nvSpPr>
        <p:spPr>
          <a:xfrm>
            <a:off x="0" y="1447800"/>
            <a:ext cx="2459966" cy="848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10800"/>
                </a:lnTo>
                <a:cubicBezTo>
                  <a:pt x="21600" y="1080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07" name="Image"/>
          <p:cNvSpPr>
            <a:spLocks noGrp="1"/>
          </p:cNvSpPr>
          <p:nvPr>
            <p:ph type="pic" sz="half" idx="14"/>
          </p:nvPr>
        </p:nvSpPr>
        <p:spPr>
          <a:xfrm>
            <a:off x="-2337396" y="-3161675"/>
            <a:ext cx="12826352" cy="855090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08" name="Header"/>
          <p:cNvSpPr txBox="1">
            <a:spLocks noGrp="1"/>
          </p:cNvSpPr>
          <p:nvPr>
            <p:ph type="body" sz="quarter" idx="15"/>
          </p:nvPr>
        </p:nvSpPr>
        <p:spPr>
          <a:xfrm>
            <a:off x="7888605" y="927100"/>
            <a:ext cx="15802630" cy="177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1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09" name="Bullet one…"/>
          <p:cNvSpPr txBox="1">
            <a:spLocks noGrp="1"/>
          </p:cNvSpPr>
          <p:nvPr>
            <p:ph type="body" sz="half" idx="16"/>
          </p:nvPr>
        </p:nvSpPr>
        <p:spPr>
          <a:xfrm>
            <a:off x="7875905" y="4051300"/>
            <a:ext cx="15802630" cy="495808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one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two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three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four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five</a:t>
            </a:r>
          </a:p>
        </p:txBody>
      </p:sp>
      <p:sp>
        <p:nvSpPr>
          <p:cNvPr id="310" name="Sub-Header"/>
          <p:cNvSpPr txBox="1">
            <a:spLocks noGrp="1"/>
          </p:cNvSpPr>
          <p:nvPr>
            <p:ph type="body" sz="quarter" idx="17"/>
          </p:nvPr>
        </p:nvSpPr>
        <p:spPr>
          <a:xfrm>
            <a:off x="7888605" y="2552700"/>
            <a:ext cx="15802630" cy="1168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7000" b="1" spc="35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Sub-Header</a:t>
            </a:r>
          </a:p>
        </p:txBody>
      </p:sp>
      <p:sp>
        <p:nvSpPr>
          <p:cNvPr id="3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ATLANTA_IMG_4668.jpg"/>
          <p:cNvSpPr>
            <a:spLocks noGrp="1"/>
          </p:cNvSpPr>
          <p:nvPr>
            <p:ph type="pic" idx="13"/>
          </p:nvPr>
        </p:nvSpPr>
        <p:spPr>
          <a:xfrm>
            <a:off x="-1831315" y="-37416758"/>
            <a:ext cx="33279349" cy="49919019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19" name="Rectangle"/>
          <p:cNvSpPr/>
          <p:nvPr/>
        </p:nvSpPr>
        <p:spPr>
          <a:xfrm>
            <a:off x="-1" y="-1"/>
            <a:ext cx="24384001" cy="8630842"/>
          </a:xfrm>
          <a:prstGeom prst="rect">
            <a:avLst/>
          </a:prstGeom>
          <a:solidFill>
            <a:schemeClr val="accent3">
              <a:hueOff val="321912"/>
              <a:satOff val="-100000"/>
              <a:lumOff val="-35268"/>
              <a:alpha val="6025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20" name="Shape"/>
          <p:cNvSpPr/>
          <p:nvPr/>
        </p:nvSpPr>
        <p:spPr>
          <a:xfrm>
            <a:off x="1854199" y="1727200"/>
            <a:ext cx="9646237" cy="9982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21" name="Line"/>
          <p:cNvSpPr/>
          <p:nvPr/>
        </p:nvSpPr>
        <p:spPr>
          <a:xfrm>
            <a:off x="1588385" y="1473199"/>
            <a:ext cx="10177865" cy="7162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chemeClr val="accent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22" name="Header"/>
          <p:cNvSpPr txBox="1">
            <a:spLocks noGrp="1"/>
          </p:cNvSpPr>
          <p:nvPr>
            <p:ph type="body" sz="quarter" idx="14"/>
          </p:nvPr>
        </p:nvSpPr>
        <p:spPr>
          <a:xfrm>
            <a:off x="12155805" y="9194800"/>
            <a:ext cx="11819791" cy="177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1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23" name="Sub-Header"/>
          <p:cNvSpPr txBox="1">
            <a:spLocks noGrp="1"/>
          </p:cNvSpPr>
          <p:nvPr>
            <p:ph type="body" sz="quarter" idx="15"/>
          </p:nvPr>
        </p:nvSpPr>
        <p:spPr>
          <a:xfrm>
            <a:off x="12155805" y="10820400"/>
            <a:ext cx="11819790" cy="1168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7000" b="1" spc="35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Sub-Header</a:t>
            </a:r>
          </a:p>
        </p:txBody>
      </p:sp>
      <p:sp>
        <p:nvSpPr>
          <p:cNvPr id="3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ATLANTA_IMG_4668.jpg"/>
          <p:cNvSpPr>
            <a:spLocks noGrp="1"/>
          </p:cNvSpPr>
          <p:nvPr>
            <p:ph type="pic" idx="13"/>
          </p:nvPr>
        </p:nvSpPr>
        <p:spPr>
          <a:xfrm>
            <a:off x="-1831315" y="-37416758"/>
            <a:ext cx="33279349" cy="49919019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32" name="Rectangle"/>
          <p:cNvSpPr/>
          <p:nvPr/>
        </p:nvSpPr>
        <p:spPr>
          <a:xfrm>
            <a:off x="-1" y="-1"/>
            <a:ext cx="24384001" cy="8630842"/>
          </a:xfrm>
          <a:prstGeom prst="rect">
            <a:avLst/>
          </a:prstGeom>
          <a:solidFill>
            <a:schemeClr val="accent3">
              <a:hueOff val="321912"/>
              <a:satOff val="-100000"/>
              <a:lumOff val="-35268"/>
              <a:alpha val="6025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33" name="Shape"/>
          <p:cNvSpPr/>
          <p:nvPr/>
        </p:nvSpPr>
        <p:spPr>
          <a:xfrm>
            <a:off x="1854199" y="1727200"/>
            <a:ext cx="9646237" cy="9982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34" name="Line"/>
          <p:cNvSpPr/>
          <p:nvPr/>
        </p:nvSpPr>
        <p:spPr>
          <a:xfrm>
            <a:off x="1588385" y="1473199"/>
            <a:ext cx="10177865" cy="7162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chemeClr val="accent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35" name="Header"/>
          <p:cNvSpPr txBox="1">
            <a:spLocks noGrp="1"/>
          </p:cNvSpPr>
          <p:nvPr>
            <p:ph type="body" sz="quarter" idx="14"/>
          </p:nvPr>
        </p:nvSpPr>
        <p:spPr>
          <a:xfrm>
            <a:off x="1840572" y="11747500"/>
            <a:ext cx="9673491" cy="1320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8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36" name="Shape"/>
          <p:cNvSpPr/>
          <p:nvPr/>
        </p:nvSpPr>
        <p:spPr>
          <a:xfrm>
            <a:off x="12750799" y="1727200"/>
            <a:ext cx="9646237" cy="9982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37" name="Line"/>
          <p:cNvSpPr/>
          <p:nvPr/>
        </p:nvSpPr>
        <p:spPr>
          <a:xfrm>
            <a:off x="12484985" y="1473199"/>
            <a:ext cx="10177865" cy="7162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chemeClr val="accent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38" name="Header"/>
          <p:cNvSpPr txBox="1"/>
          <p:nvPr/>
        </p:nvSpPr>
        <p:spPr>
          <a:xfrm>
            <a:off x="12737172" y="11747500"/>
            <a:ext cx="9673492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0"/>
              </a:spcBef>
              <a:buClrTx/>
              <a:buFontTx/>
              <a:tabLst/>
              <a:defRPr sz="8000" b="1"/>
            </a:lvl1pPr>
          </a:lstStyle>
          <a:p>
            <a:r>
              <a:t>Header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riangle"/>
          <p:cNvSpPr/>
          <p:nvPr/>
        </p:nvSpPr>
        <p:spPr>
          <a:xfrm>
            <a:off x="1045633" y="-571500"/>
            <a:ext cx="13941426" cy="6964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47" name="Image"/>
          <p:cNvSpPr>
            <a:spLocks noGrp="1"/>
          </p:cNvSpPr>
          <p:nvPr>
            <p:ph type="pic" sz="half" idx="13"/>
          </p:nvPr>
        </p:nvSpPr>
        <p:spPr>
          <a:xfrm>
            <a:off x="16444416" y="-3573"/>
            <a:ext cx="9144001" cy="13716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48" name="Line"/>
          <p:cNvSpPr/>
          <p:nvPr/>
        </p:nvSpPr>
        <p:spPr>
          <a:xfrm flipH="1" flipV="1">
            <a:off x="904556" y="-266334"/>
            <a:ext cx="7107238" cy="7107238"/>
          </a:xfrm>
          <a:prstGeom prst="line">
            <a:avLst/>
          </a:prstGeom>
          <a:ln w="71942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349" name="Line"/>
          <p:cNvSpPr/>
          <p:nvPr/>
        </p:nvSpPr>
        <p:spPr>
          <a:xfrm flipV="1">
            <a:off x="1077489" y="-108924"/>
            <a:ext cx="13877712" cy="13877712"/>
          </a:xfrm>
          <a:prstGeom prst="line">
            <a:avLst/>
          </a:prstGeom>
          <a:ln w="71942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350" name="Image"/>
          <p:cNvSpPr>
            <a:spLocks noGrp="1"/>
          </p:cNvSpPr>
          <p:nvPr>
            <p:ph type="pic" idx="14"/>
          </p:nvPr>
        </p:nvSpPr>
        <p:spPr>
          <a:xfrm>
            <a:off x="-10401697" y="4398"/>
            <a:ext cx="20574001" cy="13716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51" name="Header"/>
          <p:cNvSpPr txBox="1">
            <a:spLocks noGrp="1"/>
          </p:cNvSpPr>
          <p:nvPr>
            <p:ph type="body" sz="quarter" idx="15"/>
          </p:nvPr>
        </p:nvSpPr>
        <p:spPr>
          <a:xfrm rot="18916099">
            <a:off x="6883822" y="3125768"/>
            <a:ext cx="5084292" cy="17780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1000" b="1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 </a:t>
            </a:r>
          </a:p>
        </p:txBody>
      </p:sp>
      <p:sp>
        <p:nvSpPr>
          <p:cNvPr id="352" name="Image"/>
          <p:cNvSpPr>
            <a:spLocks noGrp="1"/>
          </p:cNvSpPr>
          <p:nvPr>
            <p:ph type="pic" idx="16"/>
          </p:nvPr>
        </p:nvSpPr>
        <p:spPr>
          <a:xfrm>
            <a:off x="334367" y="-3201698"/>
            <a:ext cx="32157455" cy="2143830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AutoShape 1"/>
          <p:cNvSpPr/>
          <p:nvPr/>
        </p:nvSpPr>
        <p:spPr>
          <a:xfrm rot="10800000" flipH="1">
            <a:off x="0" y="11350733"/>
            <a:ext cx="24384002" cy="2365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451"/>
                </a:lnTo>
                <a:lnTo>
                  <a:pt x="10800" y="21600"/>
                </a:lnTo>
                <a:lnTo>
                  <a:pt x="21600" y="10451"/>
                </a:lnTo>
                <a:lnTo>
                  <a:pt x="21600" y="0"/>
                </a:lnTo>
                <a:lnTo>
                  <a:pt x="1080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r">
              <a:lnSpc>
                <a:spcPct val="120000"/>
              </a:lnSpc>
              <a:spcBef>
                <a:spcPts val="0"/>
              </a:spcBef>
              <a:buClrTx/>
              <a:buFontTx/>
              <a:tabLst/>
              <a:defRPr sz="2200">
                <a:solidFill>
                  <a:srgbClr val="777776"/>
                </a:solidFill>
              </a:defRPr>
            </a:pPr>
            <a:endParaRPr/>
          </a:p>
        </p:txBody>
      </p:sp>
      <p:sp>
        <p:nvSpPr>
          <p:cNvPr id="361" name="Header"/>
          <p:cNvSpPr txBox="1">
            <a:spLocks noGrp="1"/>
          </p:cNvSpPr>
          <p:nvPr>
            <p:ph type="body" sz="quarter" idx="13"/>
          </p:nvPr>
        </p:nvSpPr>
        <p:spPr>
          <a:xfrm>
            <a:off x="1106805" y="520700"/>
            <a:ext cx="22653288" cy="177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1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62" name="Bullet one…"/>
          <p:cNvSpPr txBox="1">
            <a:spLocks noGrp="1"/>
          </p:cNvSpPr>
          <p:nvPr>
            <p:ph type="body" sz="half" idx="14"/>
          </p:nvPr>
        </p:nvSpPr>
        <p:spPr>
          <a:xfrm>
            <a:off x="1094105" y="3644900"/>
            <a:ext cx="22653289" cy="495808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one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two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three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four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five</a:t>
            </a:r>
          </a:p>
        </p:txBody>
      </p:sp>
      <p:sp>
        <p:nvSpPr>
          <p:cNvPr id="363" name="Sub-Header"/>
          <p:cNvSpPr txBox="1">
            <a:spLocks noGrp="1"/>
          </p:cNvSpPr>
          <p:nvPr>
            <p:ph type="body" sz="quarter" idx="15"/>
          </p:nvPr>
        </p:nvSpPr>
        <p:spPr>
          <a:xfrm>
            <a:off x="1106805" y="2146300"/>
            <a:ext cx="22653288" cy="1168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7000" b="1" spc="35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Sub-Header</a:t>
            </a:r>
          </a:p>
        </p:txBody>
      </p:sp>
      <p:sp>
        <p:nvSpPr>
          <p:cNvPr id="364" name="Line"/>
          <p:cNvSpPr/>
          <p:nvPr/>
        </p:nvSpPr>
        <p:spPr>
          <a:xfrm flipH="1" flipV="1">
            <a:off x="16007980" y="11524165"/>
            <a:ext cx="8429378" cy="855328"/>
          </a:xfrm>
          <a:prstGeom prst="line">
            <a:avLst/>
          </a:prstGeom>
          <a:ln w="71942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365" name="Line"/>
          <p:cNvSpPr/>
          <p:nvPr/>
        </p:nvSpPr>
        <p:spPr>
          <a:xfrm flipH="1" flipV="1">
            <a:off x="21226490" y="11877102"/>
            <a:ext cx="3393629" cy="352653"/>
          </a:xfrm>
          <a:prstGeom prst="line">
            <a:avLst/>
          </a:prstGeom>
          <a:ln w="71942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3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"/>
          <p:cNvGrpSpPr/>
          <p:nvPr/>
        </p:nvGrpSpPr>
        <p:grpSpPr>
          <a:xfrm rot="10800000">
            <a:off x="22199351" y="0"/>
            <a:ext cx="1122808" cy="2433990"/>
            <a:chOff x="0" y="0"/>
            <a:chExt cx="1122806" cy="2433989"/>
          </a:xfrm>
        </p:grpSpPr>
        <p:sp>
          <p:nvSpPr>
            <p:cNvPr id="381" name="Shape"/>
            <p:cNvSpPr/>
            <p:nvPr/>
          </p:nvSpPr>
          <p:spPr>
            <a:xfrm>
              <a:off x="154077" y="1265588"/>
              <a:ext cx="743215" cy="116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106" y="21600"/>
                  </a:lnTo>
                  <a:lnTo>
                    <a:pt x="0" y="1800"/>
                  </a:lnTo>
                  <a:lnTo>
                    <a:pt x="6212" y="0"/>
                  </a:lnTo>
                  <a:cubicBezTo>
                    <a:pt x="6212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28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82" name="Line"/>
            <p:cNvSpPr/>
            <p:nvPr/>
          </p:nvSpPr>
          <p:spPr>
            <a:xfrm flipH="1" flipV="1">
              <a:off x="-1" y="0"/>
              <a:ext cx="1122808" cy="2433990"/>
            </a:xfrm>
            <a:prstGeom prst="line">
              <a:avLst/>
            </a:prstGeom>
            <a:noFill/>
            <a:ln w="762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1200"/>
              </a:pPr>
              <a:endParaRPr/>
            </a:p>
          </p:txBody>
        </p:sp>
      </p:grpSp>
      <p:sp>
        <p:nvSpPr>
          <p:cNvPr id="384" name="Image"/>
          <p:cNvSpPr>
            <a:spLocks noGrp="1"/>
          </p:cNvSpPr>
          <p:nvPr>
            <p:ph type="pic" sz="half" idx="13"/>
          </p:nvPr>
        </p:nvSpPr>
        <p:spPr>
          <a:xfrm>
            <a:off x="12287174" y="341216"/>
            <a:ext cx="11793302" cy="786220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85" name="Shape"/>
          <p:cNvSpPr/>
          <p:nvPr/>
        </p:nvSpPr>
        <p:spPr>
          <a:xfrm>
            <a:off x="-3566791" y="753478"/>
            <a:ext cx="11337252" cy="12997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9216" y="0"/>
                </a:lnTo>
                <a:lnTo>
                  <a:pt x="21600" y="21600"/>
                </a:lnTo>
                <a:lnTo>
                  <a:pt x="16911" y="21573"/>
                </a:lnTo>
                <a:lnTo>
                  <a:pt x="11415" y="21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21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28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86" name="Header"/>
          <p:cNvSpPr txBox="1">
            <a:spLocks noGrp="1"/>
          </p:cNvSpPr>
          <p:nvPr>
            <p:ph type="body" sz="quarter" idx="14"/>
          </p:nvPr>
        </p:nvSpPr>
        <p:spPr>
          <a:xfrm>
            <a:off x="776605" y="927100"/>
            <a:ext cx="12273619" cy="177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1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87" name="Bullet one…"/>
          <p:cNvSpPr txBox="1">
            <a:spLocks noGrp="1"/>
          </p:cNvSpPr>
          <p:nvPr>
            <p:ph type="body" sz="quarter" idx="15"/>
          </p:nvPr>
        </p:nvSpPr>
        <p:spPr>
          <a:xfrm>
            <a:off x="776605" y="3111500"/>
            <a:ext cx="12273619" cy="4927600"/>
          </a:xfrm>
          <a:prstGeom prst="rect">
            <a:avLst/>
          </a:prstGeom>
        </p:spPr>
        <p:txBody>
          <a:bodyPr anchor="t"/>
          <a:lstStyle/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one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two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three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four</a:t>
            </a:r>
          </a:p>
          <a:p>
            <a:pPr marL="571500" indent="-571500">
              <a:lnSpc>
                <a:spcPct val="80000"/>
              </a:lnSpc>
              <a:tabLst/>
              <a:defRPr sz="60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Bullet five</a:t>
            </a:r>
          </a:p>
        </p:txBody>
      </p:sp>
      <p:sp>
        <p:nvSpPr>
          <p:cNvPr id="3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AutoShape 1"/>
          <p:cNvSpPr/>
          <p:nvPr/>
        </p:nvSpPr>
        <p:spPr>
          <a:xfrm rot="10800000" flipH="1">
            <a:off x="0" y="11350733"/>
            <a:ext cx="24384002" cy="2365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451"/>
                </a:lnTo>
                <a:lnTo>
                  <a:pt x="10800" y="21600"/>
                </a:lnTo>
                <a:lnTo>
                  <a:pt x="21600" y="10451"/>
                </a:lnTo>
                <a:lnTo>
                  <a:pt x="21600" y="0"/>
                </a:lnTo>
                <a:lnTo>
                  <a:pt x="1080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r">
              <a:lnSpc>
                <a:spcPct val="120000"/>
              </a:lnSpc>
              <a:spcBef>
                <a:spcPts val="0"/>
              </a:spcBef>
              <a:buClrTx/>
              <a:buFontTx/>
              <a:tabLst/>
              <a:defRPr sz="2200">
                <a:solidFill>
                  <a:srgbClr val="777776"/>
                </a:solidFill>
              </a:defRPr>
            </a:pPr>
            <a:endParaRPr/>
          </a:p>
        </p:txBody>
      </p:sp>
      <p:sp>
        <p:nvSpPr>
          <p:cNvPr id="396" name="Header"/>
          <p:cNvSpPr txBox="1">
            <a:spLocks noGrp="1"/>
          </p:cNvSpPr>
          <p:nvPr>
            <p:ph type="body" sz="quarter" idx="13"/>
          </p:nvPr>
        </p:nvSpPr>
        <p:spPr>
          <a:xfrm>
            <a:off x="865356" y="266700"/>
            <a:ext cx="22653288" cy="177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1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Header</a:t>
            </a:r>
          </a:p>
        </p:txBody>
      </p:sp>
      <p:sp>
        <p:nvSpPr>
          <p:cNvPr id="397" name="Sub-Header"/>
          <p:cNvSpPr txBox="1">
            <a:spLocks noGrp="1"/>
          </p:cNvSpPr>
          <p:nvPr>
            <p:ph type="body" sz="quarter" idx="14"/>
          </p:nvPr>
        </p:nvSpPr>
        <p:spPr>
          <a:xfrm>
            <a:off x="865356" y="1892300"/>
            <a:ext cx="22653288" cy="1168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7000" b="1" spc="35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Sub-Header</a:t>
            </a:r>
          </a:p>
        </p:txBody>
      </p:sp>
      <p:sp>
        <p:nvSpPr>
          <p:cNvPr id="3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hite Header">
  <p:cSld name="1_White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865356" y="520700"/>
            <a:ext cx="22653288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Helvetica Neue"/>
              <a:buNone/>
              <a:defRPr sz="11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2pPr>
            <a:lvl3pPr marL="1371600" lvl="2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3pPr>
            <a:lvl4pPr marL="1828800" lvl="3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4pPr>
            <a:lvl5pPr marL="2286000" lvl="4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5pPr>
            <a:lvl6pPr marL="2743200" lvl="5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6pPr>
            <a:lvl7pPr marL="3200400" lvl="6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7pPr>
            <a:lvl8pPr marL="3657600" lvl="7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8pPr>
            <a:lvl9pPr marL="4114800" lvl="8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865356" y="2146300"/>
            <a:ext cx="22653288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Helvetica Neue"/>
              <a:buNone/>
              <a:defRPr sz="70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2pPr>
            <a:lvl3pPr marL="1371600" lvl="2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3pPr>
            <a:lvl4pPr marL="1828800" lvl="3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4pPr>
            <a:lvl5pPr marL="2286000" lvl="4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5pPr>
            <a:lvl6pPr marL="2743200" lvl="5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6pPr>
            <a:lvl7pPr marL="3200400" lvl="6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7pPr>
            <a:lvl8pPr marL="3657600" lvl="7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8pPr>
            <a:lvl9pPr marL="4114800" lvl="8" indent="-424543" algn="l">
              <a:lnSpc>
                <a:spcPct val="211111"/>
              </a:lnSpc>
              <a:spcBef>
                <a:spcPts val="2000"/>
              </a:spcBef>
              <a:spcAft>
                <a:spcPts val="0"/>
              </a:spcAft>
              <a:buSzPts val="3086"/>
              <a:buChar char="+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4826000" y="6959599"/>
            <a:ext cx="4953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spAutoFit/>
          </a:bodyPr>
          <a:lstStyle>
            <a:lvl1pPr marL="0" lvl="0" indent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4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NP2020_title_v01B.jpeg" descr="PINP2020_title_v01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Line"/>
          <p:cNvSpPr/>
          <p:nvPr/>
        </p:nvSpPr>
        <p:spPr>
          <a:xfrm>
            <a:off x="4203700" y="-25401"/>
            <a:ext cx="6080265" cy="13736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67" y="0"/>
                </a:moveTo>
                <a:lnTo>
                  <a:pt x="0" y="6034"/>
                </a:lnTo>
                <a:lnTo>
                  <a:pt x="21600" y="21600"/>
                </a:lnTo>
              </a:path>
            </a:pathLst>
          </a:custGeom>
          <a:ln w="71942">
            <a:solidFill>
              <a:schemeClr val="accent4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9" name="Shape"/>
          <p:cNvSpPr/>
          <p:nvPr/>
        </p:nvSpPr>
        <p:spPr>
          <a:xfrm>
            <a:off x="-1" y="4241799"/>
            <a:ext cx="9874021" cy="9473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05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14932"/>
                </a:lnTo>
                <a:cubicBezTo>
                  <a:pt x="0" y="14932"/>
                  <a:pt x="8805" y="0"/>
                  <a:pt x="8805" y="0"/>
                </a:cubicBezTo>
                <a:close/>
              </a:path>
            </a:pathLst>
          </a:custGeom>
          <a:solidFill>
            <a:schemeClr val="accent3">
              <a:hueOff val="321912"/>
              <a:satOff val="-100000"/>
              <a:lumOff val="-35268"/>
              <a:alpha val="496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50" name="Shape"/>
          <p:cNvSpPr/>
          <p:nvPr/>
        </p:nvSpPr>
        <p:spPr>
          <a:xfrm>
            <a:off x="0" y="1447800"/>
            <a:ext cx="2459966" cy="848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10800"/>
                </a:lnTo>
                <a:cubicBezTo>
                  <a:pt x="21600" y="1080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51" name="Shape"/>
          <p:cNvSpPr/>
          <p:nvPr/>
        </p:nvSpPr>
        <p:spPr>
          <a:xfrm>
            <a:off x="0" y="0"/>
            <a:ext cx="6043427" cy="5354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"/>
                </a:lnTo>
                <a:lnTo>
                  <a:pt x="10264" y="21600"/>
                </a:ln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hueOff val="321912"/>
              <a:satOff val="-100000"/>
              <a:lumOff val="-35268"/>
              <a:alpha val="2494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52" name="First Last"/>
          <p:cNvSpPr txBox="1">
            <a:spLocks noGrp="1"/>
          </p:cNvSpPr>
          <p:nvPr>
            <p:ph type="body" sz="quarter" idx="13"/>
          </p:nvPr>
        </p:nvSpPr>
        <p:spPr>
          <a:xfrm>
            <a:off x="7502841" y="4496486"/>
            <a:ext cx="9513913" cy="2844801"/>
          </a:xfrm>
          <a:prstGeom prst="rect">
            <a:avLst/>
          </a:prstGeom>
          <a:effectLst>
            <a:outerShdw blurRad="203200" dist="216587" dir="2150038" rotWithShape="0">
              <a:schemeClr val="accent3">
                <a:hueOff val="321912"/>
                <a:satOff val="-100000"/>
                <a:lumOff val="-35268"/>
                <a:alpha val="80282"/>
              </a:schemeClr>
            </a:outerShdw>
          </a:effectLst>
        </p:spPr>
        <p:txBody>
          <a:bodyPr wrap="none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8000" b="1">
                <a:solidFill>
                  <a:schemeClr val="accent3">
                    <a:hueOff val="201695"/>
                    <a:satOff val="-44779"/>
                    <a:lumOff val="1510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First Last</a:t>
            </a:r>
          </a:p>
        </p:txBody>
      </p:sp>
      <p:sp>
        <p:nvSpPr>
          <p:cNvPr id="53" name="Title"/>
          <p:cNvSpPr txBox="1">
            <a:spLocks noGrp="1"/>
          </p:cNvSpPr>
          <p:nvPr>
            <p:ph type="body" sz="quarter" idx="14"/>
          </p:nvPr>
        </p:nvSpPr>
        <p:spPr>
          <a:xfrm>
            <a:off x="7639050" y="7156450"/>
            <a:ext cx="2784525" cy="1625600"/>
          </a:xfrm>
          <a:prstGeom prst="rect">
            <a:avLst/>
          </a:prstGeom>
          <a:effectLst>
            <a:outerShdw blurRad="228600" dist="217152" dir="2150038" rotWithShape="0">
              <a:schemeClr val="accent3">
                <a:hueOff val="321912"/>
                <a:satOff val="-100000"/>
                <a:lumOff val="-35268"/>
                <a:alpha val="62171"/>
              </a:schemeClr>
            </a:outerShdw>
          </a:effectLst>
        </p:spPr>
        <p:txBody>
          <a:bodyPr wrap="none"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0000" b="1" spc="5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NP2020_title_v01D.jpeg" descr="PINP2020_title_v01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"/>
          <p:cNvSpPr/>
          <p:nvPr/>
        </p:nvSpPr>
        <p:spPr>
          <a:xfrm>
            <a:off x="15549033" y="753533"/>
            <a:ext cx="8875927" cy="12981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772" y="0"/>
                </a:lnTo>
                <a:lnTo>
                  <a:pt x="21600" y="14754"/>
                </a:lnTo>
                <a:lnTo>
                  <a:pt x="21600" y="21600"/>
                </a:lnTo>
                <a:lnTo>
                  <a:pt x="14580" y="21600"/>
                </a:lnTo>
                <a:cubicBezTo>
                  <a:pt x="14580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hueOff val="321912"/>
              <a:satOff val="-100000"/>
              <a:lumOff val="-35268"/>
              <a:alpha val="2494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28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63" name="Shape"/>
          <p:cNvSpPr/>
          <p:nvPr/>
        </p:nvSpPr>
        <p:spPr>
          <a:xfrm>
            <a:off x="-10342322" y="-38970"/>
            <a:ext cx="16373780" cy="1379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7821" y="21593"/>
                </a:lnTo>
                <a:lnTo>
                  <a:pt x="0" y="3101"/>
                </a:lnTo>
                <a:lnTo>
                  <a:pt x="6512" y="36"/>
                </a:lnTo>
                <a:lnTo>
                  <a:pt x="13179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6">
              <a:alpha val="2536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3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64" name="First Last"/>
          <p:cNvSpPr txBox="1">
            <a:spLocks noGrp="1"/>
          </p:cNvSpPr>
          <p:nvPr>
            <p:ph type="body" sz="quarter" idx="13"/>
          </p:nvPr>
        </p:nvSpPr>
        <p:spPr>
          <a:xfrm>
            <a:off x="3699826" y="3963086"/>
            <a:ext cx="9513914" cy="2844801"/>
          </a:xfrm>
          <a:prstGeom prst="rect">
            <a:avLst/>
          </a:prstGeom>
          <a:effectLst>
            <a:outerShdw blurRad="203200" dist="216587" dir="2150038" rotWithShape="0">
              <a:schemeClr val="accent3">
                <a:hueOff val="321912"/>
                <a:satOff val="-100000"/>
                <a:lumOff val="-35268"/>
                <a:alpha val="80282"/>
              </a:schemeClr>
            </a:outerShdw>
          </a:effectLst>
        </p:spPr>
        <p:txBody>
          <a:bodyPr wrap="none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8000" b="1">
                <a:solidFill>
                  <a:schemeClr val="accent3">
                    <a:hueOff val="201695"/>
                    <a:satOff val="-44779"/>
                    <a:lumOff val="1510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First Last</a:t>
            </a:r>
          </a:p>
        </p:txBody>
      </p:sp>
      <p:sp>
        <p:nvSpPr>
          <p:cNvPr id="65" name="Line"/>
          <p:cNvSpPr/>
          <p:nvPr/>
        </p:nvSpPr>
        <p:spPr>
          <a:xfrm flipH="1" flipV="1">
            <a:off x="-375564" y="-842299"/>
            <a:ext cx="2982658" cy="6300953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66" name="Line"/>
          <p:cNvSpPr/>
          <p:nvPr/>
        </p:nvSpPr>
        <p:spPr>
          <a:xfrm flipH="1" flipV="1">
            <a:off x="21852511" y="2892937"/>
            <a:ext cx="2852583" cy="6632940"/>
          </a:xfrm>
          <a:prstGeom prst="line">
            <a:avLst/>
          </a:prstGeom>
          <a:ln w="76200">
            <a:solidFill>
              <a:schemeClr val="accent6"/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67" name="Line"/>
          <p:cNvSpPr/>
          <p:nvPr/>
        </p:nvSpPr>
        <p:spPr>
          <a:xfrm flipH="1" flipV="1">
            <a:off x="23386515" y="5727733"/>
            <a:ext cx="2852583" cy="6632940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68" name="Title"/>
          <p:cNvSpPr txBox="1">
            <a:spLocks noGrp="1"/>
          </p:cNvSpPr>
          <p:nvPr>
            <p:ph type="body" sz="quarter" idx="14"/>
          </p:nvPr>
        </p:nvSpPr>
        <p:spPr>
          <a:xfrm>
            <a:off x="3803650" y="6724650"/>
            <a:ext cx="2784525" cy="1625600"/>
          </a:xfrm>
          <a:prstGeom prst="rect">
            <a:avLst/>
          </a:prstGeom>
          <a:effectLst>
            <a:outerShdw blurRad="228600" dist="217152" dir="2150038" rotWithShape="0">
              <a:schemeClr val="accent3">
                <a:hueOff val="321912"/>
                <a:satOff val="-100000"/>
                <a:lumOff val="-35268"/>
                <a:alpha val="62171"/>
              </a:schemeClr>
            </a:outerShdw>
          </a:effectLst>
        </p:spPr>
        <p:txBody>
          <a:bodyPr wrap="none"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0000" b="1" spc="5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NP2020_title_v01E.jpeg" descr="PINP2020_title_v01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"/>
          <p:cNvSpPr/>
          <p:nvPr/>
        </p:nvSpPr>
        <p:spPr>
          <a:xfrm>
            <a:off x="15549033" y="753533"/>
            <a:ext cx="8875927" cy="12981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772" y="0"/>
                </a:lnTo>
                <a:lnTo>
                  <a:pt x="21600" y="14754"/>
                </a:lnTo>
                <a:lnTo>
                  <a:pt x="21600" y="21600"/>
                </a:lnTo>
                <a:lnTo>
                  <a:pt x="14580" y="21600"/>
                </a:lnTo>
                <a:cubicBezTo>
                  <a:pt x="14580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hueOff val="321912"/>
              <a:satOff val="-100000"/>
              <a:lumOff val="-35268"/>
              <a:alpha val="2494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28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8" name="Shape"/>
          <p:cNvSpPr/>
          <p:nvPr/>
        </p:nvSpPr>
        <p:spPr>
          <a:xfrm>
            <a:off x="-10342322" y="-38970"/>
            <a:ext cx="16373780" cy="1379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7821" y="21593"/>
                </a:lnTo>
                <a:lnTo>
                  <a:pt x="0" y="3101"/>
                </a:lnTo>
                <a:lnTo>
                  <a:pt x="6512" y="36"/>
                </a:lnTo>
                <a:lnTo>
                  <a:pt x="13179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6">
              <a:alpha val="2536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3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9" name="First Last"/>
          <p:cNvSpPr txBox="1">
            <a:spLocks noGrp="1"/>
          </p:cNvSpPr>
          <p:nvPr>
            <p:ph type="body" sz="quarter" idx="13"/>
          </p:nvPr>
        </p:nvSpPr>
        <p:spPr>
          <a:xfrm>
            <a:off x="3699826" y="3963086"/>
            <a:ext cx="9513914" cy="2844801"/>
          </a:xfrm>
          <a:prstGeom prst="rect">
            <a:avLst/>
          </a:prstGeom>
          <a:effectLst>
            <a:outerShdw blurRad="203200" dist="216587" dir="2150038" rotWithShape="0">
              <a:schemeClr val="accent3">
                <a:hueOff val="321912"/>
                <a:satOff val="-100000"/>
                <a:lumOff val="-35268"/>
                <a:alpha val="80282"/>
              </a:schemeClr>
            </a:outerShdw>
          </a:effectLst>
        </p:spPr>
        <p:txBody>
          <a:bodyPr wrap="none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8000" b="1">
                <a:solidFill>
                  <a:schemeClr val="accent3">
                    <a:hueOff val="201695"/>
                    <a:satOff val="-44779"/>
                    <a:lumOff val="1510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First Last</a:t>
            </a:r>
          </a:p>
        </p:txBody>
      </p:sp>
      <p:sp>
        <p:nvSpPr>
          <p:cNvPr id="80" name="Title"/>
          <p:cNvSpPr txBox="1">
            <a:spLocks noGrp="1"/>
          </p:cNvSpPr>
          <p:nvPr>
            <p:ph type="body" sz="quarter" idx="14"/>
          </p:nvPr>
        </p:nvSpPr>
        <p:spPr>
          <a:xfrm>
            <a:off x="3803650" y="6724650"/>
            <a:ext cx="2784525" cy="1625600"/>
          </a:xfrm>
          <a:prstGeom prst="rect">
            <a:avLst/>
          </a:prstGeom>
          <a:effectLst>
            <a:outerShdw blurRad="228600" dist="217152" dir="2150038" rotWithShape="0">
              <a:schemeClr val="accent3">
                <a:hueOff val="321912"/>
                <a:satOff val="-100000"/>
                <a:lumOff val="-35268"/>
                <a:alpha val="62171"/>
              </a:schemeClr>
            </a:outerShdw>
          </a:effectLst>
        </p:spPr>
        <p:txBody>
          <a:bodyPr wrap="none" anchor="t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tabLst/>
              <a:defRPr sz="10000" b="1" spc="5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</a:t>
            </a:r>
          </a:p>
        </p:txBody>
      </p:sp>
      <p:sp>
        <p:nvSpPr>
          <p:cNvPr id="81" name="Line"/>
          <p:cNvSpPr/>
          <p:nvPr/>
        </p:nvSpPr>
        <p:spPr>
          <a:xfrm flipH="1" flipV="1">
            <a:off x="-375564" y="-842299"/>
            <a:ext cx="2982658" cy="6300953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82" name="Line"/>
          <p:cNvSpPr/>
          <p:nvPr/>
        </p:nvSpPr>
        <p:spPr>
          <a:xfrm flipH="1" flipV="1">
            <a:off x="21852511" y="2892937"/>
            <a:ext cx="2852583" cy="6632940"/>
          </a:xfrm>
          <a:prstGeom prst="line">
            <a:avLst/>
          </a:prstGeom>
          <a:ln w="76200">
            <a:solidFill>
              <a:schemeClr val="accent6"/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83" name="Line"/>
          <p:cNvSpPr/>
          <p:nvPr/>
        </p:nvSpPr>
        <p:spPr>
          <a:xfrm flipH="1" flipV="1">
            <a:off x="23386515" y="5727733"/>
            <a:ext cx="2852583" cy="6632940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NP2020_title_v01E.jpeg" descr="PINP2020_title_v01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ceiling.jpg" descr="ceil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NP2020_title_v01E.jpeg" descr="PINP2020_title_v01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ceiling.jpg" descr="ceil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air ducts blurry copy.jpg" descr="air ducts blurry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>
            <a:spLocks noGrp="1"/>
          </p:cNvSpPr>
          <p:nvPr>
            <p:ph type="pic" idx="13"/>
          </p:nvPr>
        </p:nvSpPr>
        <p:spPr>
          <a:xfrm>
            <a:off x="-325094" y="-2947759"/>
            <a:ext cx="25423668" cy="1694911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1" name="Line"/>
          <p:cNvSpPr/>
          <p:nvPr/>
        </p:nvSpPr>
        <p:spPr>
          <a:xfrm flipH="1" flipV="1">
            <a:off x="11181436" y="-156499"/>
            <a:ext cx="2478329" cy="4549147"/>
          </a:xfrm>
          <a:prstGeom prst="line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112" name="Shape"/>
          <p:cNvSpPr/>
          <p:nvPr/>
        </p:nvSpPr>
        <p:spPr>
          <a:xfrm>
            <a:off x="646651" y="-38970"/>
            <a:ext cx="17526007" cy="13775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8539" y="21593"/>
                </a:lnTo>
                <a:lnTo>
                  <a:pt x="0" y="3389"/>
                </a:lnTo>
                <a:lnTo>
                  <a:pt x="5728" y="36"/>
                </a:lnTo>
                <a:lnTo>
                  <a:pt x="11956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3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113" name="Line"/>
          <p:cNvSpPr/>
          <p:nvPr/>
        </p:nvSpPr>
        <p:spPr>
          <a:xfrm flipV="1">
            <a:off x="-34135" y="-16201"/>
            <a:ext cx="20875093" cy="12899244"/>
          </a:xfrm>
          <a:prstGeom prst="line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114" name="Chapter header"/>
          <p:cNvSpPr txBox="1">
            <a:spLocks noGrp="1"/>
          </p:cNvSpPr>
          <p:nvPr>
            <p:ph type="body" sz="quarter" idx="14"/>
          </p:nvPr>
        </p:nvSpPr>
        <p:spPr>
          <a:xfrm rot="19696099">
            <a:off x="-262781" y="6451600"/>
            <a:ext cx="13352563" cy="23876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 sz="15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Chapter header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D_PINP2020_theme_v06.jpg" descr="STD_PINP2020_theme_v06.jp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2pPr>
              <a:tabLst>
                <a:tab pos="1727200" algn="l"/>
              </a:tabLst>
            </a:lvl2pPr>
            <a:lvl3pPr>
              <a:tabLst>
                <a:tab pos="2070100" algn="l"/>
              </a:tabLst>
            </a:lvl3pPr>
            <a:lvl4pPr>
              <a:tabLst>
                <a:tab pos="2413000" algn="l"/>
              </a:tabLst>
            </a:lvl4pPr>
            <a:lvl5pPr>
              <a:tabLst>
                <a:tab pos="2768600" algn="l"/>
              </a:tabLst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26000" y="6959599"/>
            <a:ext cx="495300" cy="27940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b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buClrTx/>
              <a:buFontTx/>
              <a:tabLst>
                <a:tab pos="838200" algn="l"/>
              </a:tabLst>
              <a:defRPr sz="1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8" r:id="rId26"/>
    <p:sldLayoutId id="2147483679" r:id="rId27"/>
    <p:sldLayoutId id="2147483681" r:id="rId28"/>
  </p:sldLayoutIdLst>
  <p:transition spd="med"/>
  <p:txStyles>
    <p:titleStyle>
      <a:lvl1pPr marL="0" marR="0" indent="0" algn="ctr" defTabSz="45720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sz="64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0" algn="ctr" defTabSz="45720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sz="64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0" algn="ctr" defTabSz="45720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sz="64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0" algn="ctr" defTabSz="45720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sz="64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0" algn="ctr" defTabSz="45720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sz="64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0" algn="ctr" defTabSz="45720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sz="64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0" algn="ctr" defTabSz="45720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sz="64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0" algn="ctr" defTabSz="45720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sz="64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0" algn="ctr" defTabSz="45720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952500" algn="l"/>
        </a:tabLst>
        <a:defRPr sz="64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304800" marR="0" indent="-304800" algn="l" defTabSz="457200" latinLnBrk="0">
        <a:lnSpc>
          <a:spcPts val="3800"/>
        </a:lnSpc>
        <a:spcBef>
          <a:spcPts val="2000"/>
        </a:spcBef>
        <a:spcAft>
          <a:spcPts val="0"/>
        </a:spcAft>
        <a:buClr>
          <a:schemeClr val="accent1"/>
        </a:buClr>
        <a:buSzPct val="85000"/>
        <a:buFontTx/>
        <a:buChar char="•"/>
        <a:tabLst>
          <a:tab pos="1371600" algn="l"/>
        </a:tabLst>
        <a:defRPr sz="32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1pPr>
      <a:lvl2pPr marL="1219654" marR="0" indent="-610054" algn="l" defTabSz="457200" latinLnBrk="0">
        <a:lnSpc>
          <a:spcPts val="3800"/>
        </a:lnSpc>
        <a:spcBef>
          <a:spcPts val="2000"/>
        </a:spcBef>
        <a:spcAft>
          <a:spcPts val="0"/>
        </a:spcAft>
        <a:buClr>
          <a:schemeClr val="accent1"/>
        </a:buClr>
        <a:buSzPct val="171429"/>
        <a:buFontTx/>
        <a:buChar char="+"/>
        <a:tabLst>
          <a:tab pos="1371600" algn="l"/>
        </a:tabLst>
        <a:defRPr sz="32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2pPr>
      <a:lvl3pPr marL="1562554" marR="0" indent="-610054" algn="l" defTabSz="457200" latinLnBrk="0">
        <a:lnSpc>
          <a:spcPts val="3800"/>
        </a:lnSpc>
        <a:spcBef>
          <a:spcPts val="2000"/>
        </a:spcBef>
        <a:spcAft>
          <a:spcPts val="0"/>
        </a:spcAft>
        <a:buClr>
          <a:schemeClr val="accent1"/>
        </a:buClr>
        <a:buSzPct val="171429"/>
        <a:buFontTx/>
        <a:buChar char="+"/>
        <a:tabLst>
          <a:tab pos="1371600" algn="l"/>
        </a:tabLst>
        <a:defRPr sz="32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3pPr>
      <a:lvl4pPr marL="1905454" marR="0" indent="-610054" algn="l" defTabSz="457200" latinLnBrk="0">
        <a:lnSpc>
          <a:spcPts val="3800"/>
        </a:lnSpc>
        <a:spcBef>
          <a:spcPts val="2000"/>
        </a:spcBef>
        <a:spcAft>
          <a:spcPts val="0"/>
        </a:spcAft>
        <a:buClr>
          <a:schemeClr val="accent1"/>
        </a:buClr>
        <a:buSzPct val="171429"/>
        <a:buFontTx/>
        <a:buChar char="+"/>
        <a:tabLst>
          <a:tab pos="1371600" algn="l"/>
        </a:tabLst>
        <a:defRPr sz="32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4pPr>
      <a:lvl5pPr marL="2261054" marR="0" indent="-610054" algn="l" defTabSz="457200" latinLnBrk="0">
        <a:lnSpc>
          <a:spcPts val="3800"/>
        </a:lnSpc>
        <a:spcBef>
          <a:spcPts val="2000"/>
        </a:spcBef>
        <a:spcAft>
          <a:spcPts val="0"/>
        </a:spcAft>
        <a:buClr>
          <a:schemeClr val="accent1"/>
        </a:buClr>
        <a:buSzPct val="171429"/>
        <a:buFontTx/>
        <a:buChar char="+"/>
        <a:tabLst>
          <a:tab pos="1371600" algn="l"/>
        </a:tabLst>
        <a:defRPr sz="32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5pPr>
      <a:lvl6pPr marL="2616654" marR="0" indent="-610054" algn="l" defTabSz="457200" latinLnBrk="0">
        <a:lnSpc>
          <a:spcPts val="3800"/>
        </a:lnSpc>
        <a:spcBef>
          <a:spcPts val="2000"/>
        </a:spcBef>
        <a:spcAft>
          <a:spcPts val="0"/>
        </a:spcAft>
        <a:buClr>
          <a:schemeClr val="accent1"/>
        </a:buClr>
        <a:buSzPct val="171429"/>
        <a:buFontTx/>
        <a:buChar char="+"/>
        <a:tabLst>
          <a:tab pos="1371600" algn="l"/>
        </a:tabLst>
        <a:defRPr sz="32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6pPr>
      <a:lvl7pPr marL="2972254" marR="0" indent="-610054" algn="l" defTabSz="457200" latinLnBrk="0">
        <a:lnSpc>
          <a:spcPts val="3800"/>
        </a:lnSpc>
        <a:spcBef>
          <a:spcPts val="2000"/>
        </a:spcBef>
        <a:spcAft>
          <a:spcPts val="0"/>
        </a:spcAft>
        <a:buClr>
          <a:schemeClr val="accent1"/>
        </a:buClr>
        <a:buSzPct val="171429"/>
        <a:buFontTx/>
        <a:buChar char="+"/>
        <a:tabLst>
          <a:tab pos="1371600" algn="l"/>
        </a:tabLst>
        <a:defRPr sz="32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7pPr>
      <a:lvl8pPr marL="3327854" marR="0" indent="-610054" algn="l" defTabSz="457200" latinLnBrk="0">
        <a:lnSpc>
          <a:spcPts val="3800"/>
        </a:lnSpc>
        <a:spcBef>
          <a:spcPts val="2000"/>
        </a:spcBef>
        <a:spcAft>
          <a:spcPts val="0"/>
        </a:spcAft>
        <a:buClr>
          <a:schemeClr val="accent1"/>
        </a:buClr>
        <a:buSzPct val="171429"/>
        <a:buFontTx/>
        <a:buChar char="+"/>
        <a:tabLst>
          <a:tab pos="1371600" algn="l"/>
        </a:tabLst>
        <a:defRPr sz="32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8pPr>
      <a:lvl9pPr marL="3683454" marR="0" indent="-610054" algn="l" defTabSz="457200" latinLnBrk="0">
        <a:lnSpc>
          <a:spcPts val="3800"/>
        </a:lnSpc>
        <a:spcBef>
          <a:spcPts val="2000"/>
        </a:spcBef>
        <a:spcAft>
          <a:spcPts val="0"/>
        </a:spcAft>
        <a:buClr>
          <a:schemeClr val="accent1"/>
        </a:buClr>
        <a:buSzPct val="171429"/>
        <a:buFontTx/>
        <a:buChar char="+"/>
        <a:tabLst>
          <a:tab pos="1371600" algn="l"/>
        </a:tabLst>
        <a:defRPr sz="3200" b="0" i="0" u="none" strike="noStrike" cap="none" spc="0" baseline="0">
          <a:solidFill>
            <a:schemeClr val="accent3">
              <a:hueOff val="321912"/>
              <a:satOff val="-100000"/>
              <a:lumOff val="-35268"/>
            </a:schemeClr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457200" latinLnBrk="0">
        <a:lnSpc>
          <a:spcPts val="16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838200" algn="l"/>
        </a:tabLst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tm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PINP2020_title_v01C.jpeg" descr="PINP2020_title_v01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Lisa  Bordeaux"/>
          <p:cNvSpPr txBox="1">
            <a:spLocks noGrp="1"/>
          </p:cNvSpPr>
          <p:nvPr>
            <p:ph type="body" idx="13"/>
          </p:nvPr>
        </p:nvSpPr>
        <p:spPr>
          <a:xfrm>
            <a:off x="8391841" y="2806712"/>
            <a:ext cx="12674945" cy="4534575"/>
          </a:xfrm>
          <a:prstGeom prst="rect">
            <a:avLst/>
          </a:prstGeom>
          <a:effectLst>
            <a:outerShdw blurRad="228600" dist="251639" dir="2150038" rotWithShape="0">
              <a:schemeClr val="accent3">
                <a:hueOff val="321912"/>
                <a:satOff val="-100000"/>
                <a:lumOff val="-35268"/>
                <a:alpha val="62171"/>
              </a:schemeClr>
            </a:outerShdw>
          </a:effectLst>
        </p:spPr>
        <p:txBody>
          <a:bodyPr/>
          <a:lstStyle/>
          <a:p>
            <a:r>
              <a:rPr lang="en-US" dirty="0"/>
              <a:t>Insert your</a:t>
            </a:r>
            <a:r>
              <a:rPr dirty="0"/>
              <a:t> </a:t>
            </a:r>
            <a:br>
              <a:rPr dirty="0"/>
            </a:br>
            <a:r>
              <a:rPr lang="en-US" dirty="0"/>
              <a:t>Name</a:t>
            </a:r>
            <a:endParaRPr dirty="0"/>
          </a:p>
        </p:txBody>
      </p:sp>
      <p:sp>
        <p:nvSpPr>
          <p:cNvPr id="410" name="President…"/>
          <p:cNvSpPr txBox="1">
            <a:spLocks noGrp="1"/>
          </p:cNvSpPr>
          <p:nvPr>
            <p:ph type="body" idx="14"/>
          </p:nvPr>
        </p:nvSpPr>
        <p:spPr>
          <a:xfrm>
            <a:off x="8477250" y="7359650"/>
            <a:ext cx="13192714" cy="259558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Insert your Role</a:t>
            </a:r>
            <a:endParaRPr dirty="0"/>
          </a:p>
          <a:p>
            <a:pPr>
              <a:lnSpc>
                <a:spcPct val="90000"/>
              </a:lnSpc>
              <a:defRPr sz="8000" spc="400"/>
            </a:pPr>
            <a:r>
              <a:rPr lang="en-US" dirty="0"/>
              <a:t>Insert your Organization</a:t>
            </a:r>
            <a:endParaRPr dirty="0"/>
          </a:p>
        </p:txBody>
      </p:sp>
      <p:sp>
        <p:nvSpPr>
          <p:cNvPr id="411" name="Line"/>
          <p:cNvSpPr/>
          <p:nvPr/>
        </p:nvSpPr>
        <p:spPr>
          <a:xfrm>
            <a:off x="4203700" y="-25401"/>
            <a:ext cx="6080265" cy="13736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67" y="0"/>
                </a:moveTo>
                <a:lnTo>
                  <a:pt x="0" y="6034"/>
                </a:lnTo>
                <a:lnTo>
                  <a:pt x="21600" y="21600"/>
                </a:lnTo>
              </a:path>
            </a:pathLst>
          </a:custGeom>
          <a:ln w="71942">
            <a:solidFill>
              <a:schemeClr val="accent4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12" name="Shape"/>
          <p:cNvSpPr/>
          <p:nvPr/>
        </p:nvSpPr>
        <p:spPr>
          <a:xfrm>
            <a:off x="-1" y="4241799"/>
            <a:ext cx="9874021" cy="9473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05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14932"/>
                </a:lnTo>
                <a:cubicBezTo>
                  <a:pt x="0" y="14932"/>
                  <a:pt x="8805" y="0"/>
                  <a:pt x="8805" y="0"/>
                </a:cubicBezTo>
                <a:close/>
              </a:path>
            </a:pathLst>
          </a:custGeom>
          <a:solidFill>
            <a:schemeClr val="accent3">
              <a:hueOff val="321912"/>
              <a:satOff val="-100000"/>
              <a:lumOff val="-35268"/>
              <a:alpha val="496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13" name="Shape"/>
          <p:cNvSpPr/>
          <p:nvPr/>
        </p:nvSpPr>
        <p:spPr>
          <a:xfrm>
            <a:off x="0" y="1447800"/>
            <a:ext cx="2459966" cy="848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10800"/>
                </a:lnTo>
                <a:cubicBezTo>
                  <a:pt x="21600" y="1080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6">
              <a:alpha val="2536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14" name="Shape"/>
          <p:cNvSpPr/>
          <p:nvPr/>
        </p:nvSpPr>
        <p:spPr>
          <a:xfrm>
            <a:off x="0" y="0"/>
            <a:ext cx="6043427" cy="5354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"/>
                </a:lnTo>
                <a:lnTo>
                  <a:pt x="10264" y="21600"/>
                </a:ln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</a:path>
            </a:pathLst>
          </a:custGeom>
          <a:solidFill>
            <a:schemeClr val="accent3">
              <a:hueOff val="321912"/>
              <a:satOff val="-100000"/>
              <a:lumOff val="-35268"/>
              <a:alpha val="2494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C9AF47-BA51-4913-9FBD-80140F635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9889" y="12174583"/>
            <a:ext cx="5184111" cy="153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1" animBg="1" advAuto="0"/>
      <p:bldP spid="410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Rectangle"/>
          <p:cNvSpPr/>
          <p:nvPr/>
        </p:nvSpPr>
        <p:spPr>
          <a:xfrm>
            <a:off x="5151848" y="11387757"/>
            <a:ext cx="15431313" cy="1079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16" name="Rectangle"/>
          <p:cNvSpPr/>
          <p:nvPr/>
        </p:nvSpPr>
        <p:spPr>
          <a:xfrm>
            <a:off x="6527800" y="10219949"/>
            <a:ext cx="14055361" cy="1079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17" name="SMART / SMACNA Apprentices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SMART / SMACNA Apprentices</a:t>
            </a:r>
          </a:p>
        </p:txBody>
      </p:sp>
      <p:sp>
        <p:nvSpPr>
          <p:cNvPr id="718" name="What attracted them?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attracted them?</a:t>
            </a:r>
          </a:p>
        </p:txBody>
      </p:sp>
      <p:sp>
        <p:nvSpPr>
          <p:cNvPr id="719" name="Line"/>
          <p:cNvSpPr/>
          <p:nvPr/>
        </p:nvSpPr>
        <p:spPr>
          <a:xfrm>
            <a:off x="9120288" y="5241203"/>
            <a:ext cx="11334913" cy="1"/>
          </a:xfrm>
          <a:prstGeom prst="line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20" name="Health  care"/>
          <p:cNvSpPr txBox="1"/>
          <p:nvPr/>
        </p:nvSpPr>
        <p:spPr>
          <a:xfrm>
            <a:off x="9120288" y="3785783"/>
            <a:ext cx="212627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algn="l">
              <a:lnSpc>
                <a:spcPct val="70000"/>
              </a:lnSpc>
              <a:defRPr sz="5000" b="1"/>
            </a:pPr>
            <a:r>
              <a:t>Health </a:t>
            </a:r>
            <a:br/>
            <a:r>
              <a:t>care</a:t>
            </a:r>
          </a:p>
        </p:txBody>
      </p:sp>
      <p:sp>
        <p:nvSpPr>
          <p:cNvPr id="721" name="1st year apprentices"/>
          <p:cNvSpPr txBox="1"/>
          <p:nvPr/>
        </p:nvSpPr>
        <p:spPr>
          <a:xfrm>
            <a:off x="2728519" y="5589183"/>
            <a:ext cx="566776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algn="r">
              <a:defRPr sz="5000" b="1"/>
            </a:pPr>
            <a:r>
              <a:t>1</a:t>
            </a:r>
            <a:r>
              <a:rPr baseline="31999"/>
              <a:t>st</a:t>
            </a:r>
            <a:r>
              <a:t> year apprentices</a:t>
            </a:r>
          </a:p>
        </p:txBody>
      </p:sp>
      <p:sp>
        <p:nvSpPr>
          <p:cNvPr id="722" name="Retirement  benefits"/>
          <p:cNvSpPr txBox="1"/>
          <p:nvPr/>
        </p:nvSpPr>
        <p:spPr>
          <a:xfrm>
            <a:off x="11747364" y="3785783"/>
            <a:ext cx="339627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algn="l">
              <a:lnSpc>
                <a:spcPct val="70000"/>
              </a:lnSpc>
              <a:defRPr sz="5000" b="1"/>
            </a:pPr>
            <a:r>
              <a:t>Retirement </a:t>
            </a:r>
            <a:br/>
            <a:r>
              <a:t>benefits</a:t>
            </a:r>
          </a:p>
        </p:txBody>
      </p:sp>
      <p:sp>
        <p:nvSpPr>
          <p:cNvPr id="723" name="Training"/>
          <p:cNvSpPr txBox="1"/>
          <p:nvPr/>
        </p:nvSpPr>
        <p:spPr>
          <a:xfrm>
            <a:off x="15332980" y="4319183"/>
            <a:ext cx="238517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lnSpc>
                <a:spcPct val="70000"/>
              </a:lnSpc>
              <a:defRPr sz="5000" b="1"/>
            </a:lvl1pPr>
          </a:lstStyle>
          <a:p>
            <a:r>
              <a:t>Training</a:t>
            </a:r>
          </a:p>
        </p:txBody>
      </p:sp>
      <p:sp>
        <p:nvSpPr>
          <p:cNvPr id="724" name="Wages"/>
          <p:cNvSpPr txBox="1"/>
          <p:nvPr/>
        </p:nvSpPr>
        <p:spPr>
          <a:xfrm>
            <a:off x="18355580" y="4319183"/>
            <a:ext cx="206736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lnSpc>
                <a:spcPct val="70000"/>
              </a:lnSpc>
              <a:defRPr sz="5000" b="1"/>
            </a:lvl1pPr>
          </a:lstStyle>
          <a:p>
            <a:r>
              <a:t>Wages</a:t>
            </a:r>
          </a:p>
        </p:txBody>
      </p:sp>
      <p:sp>
        <p:nvSpPr>
          <p:cNvPr id="725" name="2nd year apprentices"/>
          <p:cNvSpPr txBox="1"/>
          <p:nvPr/>
        </p:nvSpPr>
        <p:spPr>
          <a:xfrm>
            <a:off x="2586926" y="6756399"/>
            <a:ext cx="580935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algn="r">
              <a:defRPr sz="5000" b="1"/>
            </a:pPr>
            <a:r>
              <a:t>2</a:t>
            </a:r>
            <a:r>
              <a:rPr baseline="31999"/>
              <a:t>nd</a:t>
            </a:r>
            <a:r>
              <a:t> year apprentices</a:t>
            </a:r>
          </a:p>
        </p:txBody>
      </p:sp>
      <p:sp>
        <p:nvSpPr>
          <p:cNvPr id="726" name="3rd year apprentices"/>
          <p:cNvSpPr txBox="1"/>
          <p:nvPr/>
        </p:nvSpPr>
        <p:spPr>
          <a:xfrm>
            <a:off x="2681390" y="7923616"/>
            <a:ext cx="571488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algn="r">
              <a:defRPr sz="5000" b="1"/>
            </a:pPr>
            <a:r>
              <a:t>3</a:t>
            </a:r>
            <a:r>
              <a:rPr baseline="31999"/>
              <a:t>rd</a:t>
            </a:r>
            <a:r>
              <a:t> year apprentices</a:t>
            </a:r>
          </a:p>
        </p:txBody>
      </p:sp>
      <p:sp>
        <p:nvSpPr>
          <p:cNvPr id="727" name="Last year apprentices"/>
          <p:cNvSpPr txBox="1"/>
          <p:nvPr/>
        </p:nvSpPr>
        <p:spPr>
          <a:xfrm>
            <a:off x="2210721" y="9090832"/>
            <a:ext cx="618555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r">
              <a:defRPr sz="5000" b="1"/>
            </a:lvl1pPr>
          </a:lstStyle>
          <a:p>
            <a:r>
              <a:t>Last year apprentices</a:t>
            </a:r>
          </a:p>
        </p:txBody>
      </p:sp>
      <p:sp>
        <p:nvSpPr>
          <p:cNvPr id="728" name="Totals"/>
          <p:cNvSpPr txBox="1"/>
          <p:nvPr/>
        </p:nvSpPr>
        <p:spPr>
          <a:xfrm>
            <a:off x="6623165" y="10322732"/>
            <a:ext cx="177311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r">
              <a:defRPr sz="5000" b="1">
                <a:solidFill>
                  <a:schemeClr val="accent6"/>
                </a:solidFill>
              </a:defRPr>
            </a:lvl1pPr>
          </a:lstStyle>
          <a:p>
            <a:r>
              <a:t>Totals</a:t>
            </a:r>
          </a:p>
        </p:txBody>
      </p:sp>
      <p:sp>
        <p:nvSpPr>
          <p:cNvPr id="729" name="Percentage"/>
          <p:cNvSpPr txBox="1"/>
          <p:nvPr/>
        </p:nvSpPr>
        <p:spPr>
          <a:xfrm>
            <a:off x="5034115" y="11463365"/>
            <a:ext cx="336216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r">
              <a:defRPr sz="5000" b="1">
                <a:solidFill>
                  <a:schemeClr val="accent6"/>
                </a:solidFill>
              </a:defRPr>
            </a:lvl1pPr>
          </a:lstStyle>
          <a:p>
            <a:r>
              <a:t>Percentage</a:t>
            </a:r>
          </a:p>
        </p:txBody>
      </p:sp>
      <p:sp>
        <p:nvSpPr>
          <p:cNvPr id="730" name="298"/>
          <p:cNvSpPr txBox="1"/>
          <p:nvPr/>
        </p:nvSpPr>
        <p:spPr>
          <a:xfrm>
            <a:off x="9120288" y="5512983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298</a:t>
            </a:r>
          </a:p>
        </p:txBody>
      </p:sp>
      <p:sp>
        <p:nvSpPr>
          <p:cNvPr id="731" name="291"/>
          <p:cNvSpPr txBox="1"/>
          <p:nvPr/>
        </p:nvSpPr>
        <p:spPr>
          <a:xfrm>
            <a:off x="11747364" y="5512983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291</a:t>
            </a:r>
          </a:p>
        </p:txBody>
      </p:sp>
      <p:sp>
        <p:nvSpPr>
          <p:cNvPr id="732" name="337"/>
          <p:cNvSpPr txBox="1"/>
          <p:nvPr/>
        </p:nvSpPr>
        <p:spPr>
          <a:xfrm>
            <a:off x="15332980" y="5512983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337</a:t>
            </a:r>
          </a:p>
        </p:txBody>
      </p:sp>
      <p:sp>
        <p:nvSpPr>
          <p:cNvPr id="733" name="378"/>
          <p:cNvSpPr txBox="1"/>
          <p:nvPr/>
        </p:nvSpPr>
        <p:spPr>
          <a:xfrm>
            <a:off x="18355580" y="5512983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378</a:t>
            </a:r>
          </a:p>
        </p:txBody>
      </p:sp>
      <p:sp>
        <p:nvSpPr>
          <p:cNvPr id="734" name="229"/>
          <p:cNvSpPr txBox="1"/>
          <p:nvPr/>
        </p:nvSpPr>
        <p:spPr>
          <a:xfrm>
            <a:off x="9120288" y="6711949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229</a:t>
            </a:r>
          </a:p>
        </p:txBody>
      </p:sp>
      <p:sp>
        <p:nvSpPr>
          <p:cNvPr id="735" name="226"/>
          <p:cNvSpPr txBox="1"/>
          <p:nvPr/>
        </p:nvSpPr>
        <p:spPr>
          <a:xfrm>
            <a:off x="11747364" y="6711949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226</a:t>
            </a:r>
          </a:p>
        </p:txBody>
      </p:sp>
      <p:sp>
        <p:nvSpPr>
          <p:cNvPr id="736" name="232"/>
          <p:cNvSpPr txBox="1"/>
          <p:nvPr/>
        </p:nvSpPr>
        <p:spPr>
          <a:xfrm>
            <a:off x="15332980" y="6711949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232</a:t>
            </a:r>
          </a:p>
        </p:txBody>
      </p:sp>
      <p:sp>
        <p:nvSpPr>
          <p:cNvPr id="737" name="263"/>
          <p:cNvSpPr txBox="1"/>
          <p:nvPr/>
        </p:nvSpPr>
        <p:spPr>
          <a:xfrm>
            <a:off x="18355580" y="6711949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263</a:t>
            </a:r>
          </a:p>
        </p:txBody>
      </p:sp>
      <p:sp>
        <p:nvSpPr>
          <p:cNvPr id="738" name="211"/>
          <p:cNvSpPr txBox="1"/>
          <p:nvPr/>
        </p:nvSpPr>
        <p:spPr>
          <a:xfrm>
            <a:off x="9120288" y="7879166"/>
            <a:ext cx="122821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211</a:t>
            </a:r>
          </a:p>
        </p:txBody>
      </p:sp>
      <p:sp>
        <p:nvSpPr>
          <p:cNvPr id="739" name="208"/>
          <p:cNvSpPr txBox="1"/>
          <p:nvPr/>
        </p:nvSpPr>
        <p:spPr>
          <a:xfrm>
            <a:off x="11747364" y="7879166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208</a:t>
            </a:r>
          </a:p>
        </p:txBody>
      </p:sp>
      <p:sp>
        <p:nvSpPr>
          <p:cNvPr id="740" name="214"/>
          <p:cNvSpPr txBox="1"/>
          <p:nvPr/>
        </p:nvSpPr>
        <p:spPr>
          <a:xfrm>
            <a:off x="15332980" y="7879166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214</a:t>
            </a:r>
          </a:p>
        </p:txBody>
      </p:sp>
      <p:sp>
        <p:nvSpPr>
          <p:cNvPr id="741" name="260"/>
          <p:cNvSpPr txBox="1"/>
          <p:nvPr/>
        </p:nvSpPr>
        <p:spPr>
          <a:xfrm>
            <a:off x="18355580" y="7879166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260</a:t>
            </a:r>
          </a:p>
        </p:txBody>
      </p:sp>
      <p:sp>
        <p:nvSpPr>
          <p:cNvPr id="742" name="278"/>
          <p:cNvSpPr txBox="1"/>
          <p:nvPr/>
        </p:nvSpPr>
        <p:spPr>
          <a:xfrm>
            <a:off x="9120288" y="9046382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278</a:t>
            </a:r>
          </a:p>
        </p:txBody>
      </p:sp>
      <p:sp>
        <p:nvSpPr>
          <p:cNvPr id="743" name="267"/>
          <p:cNvSpPr txBox="1"/>
          <p:nvPr/>
        </p:nvSpPr>
        <p:spPr>
          <a:xfrm>
            <a:off x="11747364" y="9046382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267</a:t>
            </a:r>
          </a:p>
        </p:txBody>
      </p:sp>
      <p:sp>
        <p:nvSpPr>
          <p:cNvPr id="744" name="275"/>
          <p:cNvSpPr txBox="1"/>
          <p:nvPr/>
        </p:nvSpPr>
        <p:spPr>
          <a:xfrm>
            <a:off x="15332980" y="9046382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275</a:t>
            </a:r>
          </a:p>
        </p:txBody>
      </p:sp>
      <p:sp>
        <p:nvSpPr>
          <p:cNvPr id="745" name="329"/>
          <p:cNvSpPr txBox="1"/>
          <p:nvPr/>
        </p:nvSpPr>
        <p:spPr>
          <a:xfrm>
            <a:off x="18355580" y="9046382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/>
            </a:lvl1pPr>
          </a:lstStyle>
          <a:p>
            <a:r>
              <a:t>329</a:t>
            </a:r>
          </a:p>
        </p:txBody>
      </p:sp>
      <p:sp>
        <p:nvSpPr>
          <p:cNvPr id="746" name="1,016"/>
          <p:cNvSpPr txBox="1"/>
          <p:nvPr/>
        </p:nvSpPr>
        <p:spPr>
          <a:xfrm>
            <a:off x="9120288" y="10284632"/>
            <a:ext cx="186225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 b="1">
                <a:solidFill>
                  <a:schemeClr val="accent6"/>
                </a:solidFill>
              </a:defRPr>
            </a:lvl1pPr>
          </a:lstStyle>
          <a:p>
            <a:r>
              <a:t>1,016</a:t>
            </a:r>
          </a:p>
        </p:txBody>
      </p:sp>
      <p:sp>
        <p:nvSpPr>
          <p:cNvPr id="747" name="992"/>
          <p:cNvSpPr txBox="1"/>
          <p:nvPr/>
        </p:nvSpPr>
        <p:spPr>
          <a:xfrm>
            <a:off x="11747364" y="10284632"/>
            <a:ext cx="12797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 b="1">
                <a:solidFill>
                  <a:schemeClr val="accent6"/>
                </a:solidFill>
              </a:defRPr>
            </a:lvl1pPr>
          </a:lstStyle>
          <a:p>
            <a:r>
              <a:t>992</a:t>
            </a:r>
          </a:p>
        </p:txBody>
      </p:sp>
      <p:sp>
        <p:nvSpPr>
          <p:cNvPr id="748" name="1,058"/>
          <p:cNvSpPr txBox="1"/>
          <p:nvPr/>
        </p:nvSpPr>
        <p:spPr>
          <a:xfrm>
            <a:off x="15332980" y="10284632"/>
            <a:ext cx="186225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 b="1">
                <a:solidFill>
                  <a:schemeClr val="accent6"/>
                </a:solidFill>
              </a:defRPr>
            </a:lvl1pPr>
          </a:lstStyle>
          <a:p>
            <a:r>
              <a:t>1,058</a:t>
            </a:r>
          </a:p>
        </p:txBody>
      </p:sp>
      <p:sp>
        <p:nvSpPr>
          <p:cNvPr id="749" name="1,230"/>
          <p:cNvSpPr txBox="1"/>
          <p:nvPr/>
        </p:nvSpPr>
        <p:spPr>
          <a:xfrm>
            <a:off x="18355580" y="10284632"/>
            <a:ext cx="186225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 b="1">
                <a:solidFill>
                  <a:schemeClr val="accent6"/>
                </a:solidFill>
              </a:defRPr>
            </a:lvl1pPr>
          </a:lstStyle>
          <a:p>
            <a:r>
              <a:t>1,230</a:t>
            </a:r>
          </a:p>
        </p:txBody>
      </p:sp>
      <p:sp>
        <p:nvSpPr>
          <p:cNvPr id="750" name="68.6%"/>
          <p:cNvSpPr txBox="1"/>
          <p:nvPr/>
        </p:nvSpPr>
        <p:spPr>
          <a:xfrm>
            <a:off x="9120288" y="11463365"/>
            <a:ext cx="209486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 b="1">
                <a:solidFill>
                  <a:schemeClr val="accent6"/>
                </a:solidFill>
              </a:defRPr>
            </a:lvl1pPr>
          </a:lstStyle>
          <a:p>
            <a:r>
              <a:t>68.6%</a:t>
            </a:r>
          </a:p>
        </p:txBody>
      </p:sp>
      <p:sp>
        <p:nvSpPr>
          <p:cNvPr id="751" name="66.9%"/>
          <p:cNvSpPr txBox="1"/>
          <p:nvPr/>
        </p:nvSpPr>
        <p:spPr>
          <a:xfrm>
            <a:off x="11747364" y="11463365"/>
            <a:ext cx="209486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 b="1">
                <a:solidFill>
                  <a:schemeClr val="accent6"/>
                </a:solidFill>
              </a:defRPr>
            </a:lvl1pPr>
          </a:lstStyle>
          <a:p>
            <a:r>
              <a:t>66.9%</a:t>
            </a:r>
          </a:p>
        </p:txBody>
      </p:sp>
      <p:sp>
        <p:nvSpPr>
          <p:cNvPr id="752" name="71.3%"/>
          <p:cNvSpPr txBox="1"/>
          <p:nvPr/>
        </p:nvSpPr>
        <p:spPr>
          <a:xfrm>
            <a:off x="15332980" y="11463365"/>
            <a:ext cx="209486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 b="1">
                <a:solidFill>
                  <a:schemeClr val="accent6"/>
                </a:solidFill>
              </a:defRPr>
            </a:lvl1pPr>
          </a:lstStyle>
          <a:p>
            <a:r>
              <a:t>71.3%</a:t>
            </a:r>
          </a:p>
        </p:txBody>
      </p:sp>
      <p:sp>
        <p:nvSpPr>
          <p:cNvPr id="753" name="82.9%"/>
          <p:cNvSpPr txBox="1"/>
          <p:nvPr/>
        </p:nvSpPr>
        <p:spPr>
          <a:xfrm>
            <a:off x="18355580" y="11463365"/>
            <a:ext cx="209486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5500" b="1">
                <a:solidFill>
                  <a:schemeClr val="accent6"/>
                </a:solidFill>
              </a:defRPr>
            </a:lvl1pPr>
          </a:lstStyle>
          <a:p>
            <a:r>
              <a:t>82.9%</a:t>
            </a:r>
          </a:p>
        </p:txBody>
      </p:sp>
      <p:sp>
        <p:nvSpPr>
          <p:cNvPr id="754" name="Rectangle 3"/>
          <p:cNvSpPr txBox="1"/>
          <p:nvPr/>
        </p:nvSpPr>
        <p:spPr>
          <a:xfrm>
            <a:off x="21225183" y="12974665"/>
            <a:ext cx="3366267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/>
            </a:lvl1pPr>
          </a:lstStyle>
          <a:p>
            <a:r>
              <a:t>1,482 respondents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"/>
          <p:cNvSpPr/>
          <p:nvPr/>
        </p:nvSpPr>
        <p:spPr>
          <a:xfrm>
            <a:off x="15256563" y="325794"/>
            <a:ext cx="9168398" cy="13408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772" y="0"/>
                </a:lnTo>
                <a:lnTo>
                  <a:pt x="21600" y="14754"/>
                </a:lnTo>
                <a:lnTo>
                  <a:pt x="21600" y="21600"/>
                </a:lnTo>
                <a:lnTo>
                  <a:pt x="14580" y="21600"/>
                </a:lnTo>
                <a:cubicBezTo>
                  <a:pt x="14580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2521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28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68" name="Brand Ambassador Resources"/>
          <p:cNvSpPr txBox="1">
            <a:spLocks noGrp="1"/>
          </p:cNvSpPr>
          <p:nvPr>
            <p:ph type="body" idx="13"/>
          </p:nvPr>
        </p:nvSpPr>
        <p:spPr>
          <a:xfrm>
            <a:off x="865356" y="520700"/>
            <a:ext cx="22653288" cy="14568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Why Sheet Metal Workers Stay</a:t>
            </a:r>
            <a:endParaRPr dirty="0"/>
          </a:p>
        </p:txBody>
      </p:sp>
      <p:sp>
        <p:nvSpPr>
          <p:cNvPr id="869" name="Using Social Media to connect"/>
          <p:cNvSpPr txBox="1">
            <a:spLocks noGrp="1"/>
          </p:cNvSpPr>
          <p:nvPr>
            <p:ph type="body" idx="14"/>
          </p:nvPr>
        </p:nvSpPr>
        <p:spPr>
          <a:xfrm>
            <a:off x="865356" y="2146300"/>
            <a:ext cx="22653288" cy="9643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Many Reasons </a:t>
            </a:r>
            <a:endParaRPr dirty="0"/>
          </a:p>
        </p:txBody>
      </p:sp>
      <p:pic>
        <p:nvPicPr>
          <p:cNvPr id="870" name="Picture 13" descr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3292" y="2983973"/>
            <a:ext cx="7901667" cy="810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1" name="Picture 14" descr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7214" y="6061167"/>
            <a:ext cx="7074445" cy="7270960"/>
          </a:xfrm>
          <a:prstGeom prst="rect">
            <a:avLst/>
          </a:prstGeom>
          <a:ln w="12700">
            <a:miter lim="400000"/>
          </a:ln>
        </p:spPr>
      </p:pic>
      <p:sp>
        <p:nvSpPr>
          <p:cNvPr id="872" name="The Industrial Athlete…"/>
          <p:cNvSpPr txBox="1"/>
          <p:nvPr/>
        </p:nvSpPr>
        <p:spPr>
          <a:xfrm>
            <a:off x="-9080" y="8763098"/>
            <a:ext cx="11908741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spcBef>
                <a:spcPts val="0"/>
              </a:spcBef>
              <a:buClrTx/>
              <a:buFontTx/>
              <a:tabLst/>
              <a:defRPr sz="8000" b="1" spc="400">
                <a:solidFill>
                  <a:schemeClr val="accent1"/>
                </a:solidFill>
              </a:defRPr>
            </a:pPr>
            <a:r>
              <a:rPr lang="en-US" dirty="0"/>
              <a:t>“I don’t sit at a Desk” </a:t>
            </a:r>
            <a:endParaRPr dirty="0"/>
          </a:p>
          <a:p>
            <a:pPr>
              <a:spcBef>
                <a:spcPts val="0"/>
              </a:spcBef>
              <a:buClrTx/>
              <a:buFontTx/>
              <a:tabLst/>
              <a:defRPr sz="8000" b="1" spc="400">
                <a:solidFill>
                  <a:schemeClr val="accent1"/>
                </a:solidFill>
              </a:defRPr>
            </a:pPr>
            <a:r>
              <a:rPr lang="en-US" dirty="0"/>
              <a:t>"</a:t>
            </a:r>
            <a:r>
              <a:rPr dirty="0"/>
              <a:t>My Job is My Gym</a:t>
            </a:r>
            <a:r>
              <a:rPr lang="en-US" dirty="0"/>
              <a:t>"</a:t>
            </a:r>
            <a:r>
              <a:rPr dirty="0"/>
              <a:t> </a:t>
            </a:r>
          </a:p>
        </p:txBody>
      </p:sp>
      <p:sp>
        <p:nvSpPr>
          <p:cNvPr id="873" name="#MJMG"/>
          <p:cNvSpPr txBox="1"/>
          <p:nvPr/>
        </p:nvSpPr>
        <p:spPr>
          <a:xfrm>
            <a:off x="675556" y="11185637"/>
            <a:ext cx="1044670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0"/>
              </a:spcBef>
              <a:buClrTx/>
              <a:buFontTx/>
              <a:tabLst/>
              <a:defRPr sz="5500" b="1" spc="275"/>
            </a:lvl1pPr>
          </a:lstStyle>
          <a:p>
            <a:r>
              <a:rPr lang="en-US" dirty="0"/>
              <a:t>“Industrial Athletes Rock!”</a:t>
            </a:r>
            <a:endParaRPr dirty="0"/>
          </a:p>
        </p:txBody>
      </p:sp>
      <p:sp>
        <p:nvSpPr>
          <p:cNvPr id="880" name="Line"/>
          <p:cNvSpPr/>
          <p:nvPr/>
        </p:nvSpPr>
        <p:spPr>
          <a:xfrm>
            <a:off x="0" y="8147546"/>
            <a:ext cx="11908741" cy="4715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5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0EC787-1831-4CD8-B846-6521AE173125}"/>
              </a:ext>
            </a:extLst>
          </p:cNvPr>
          <p:cNvSpPr/>
          <p:nvPr/>
        </p:nvSpPr>
        <p:spPr>
          <a:xfrm>
            <a:off x="2243099" y="3824630"/>
            <a:ext cx="12192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Variety of Work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Diversity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Continuing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Earn College Credit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Leadership Opportunities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3"/>
          <p:cNvSpPr/>
          <p:nvPr/>
        </p:nvSpPr>
        <p:spPr>
          <a:xfrm>
            <a:off x="0" y="-12750"/>
            <a:ext cx="8735100" cy="137415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700"/>
              <a:buFont typeface="Arial"/>
              <a:buNone/>
            </a:pPr>
            <a:endParaRPr sz="57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Google Shape;443;p13"/>
          <p:cNvSpPr txBox="1"/>
          <p:nvPr/>
        </p:nvSpPr>
        <p:spPr>
          <a:xfrm>
            <a:off x="-848975" y="1216725"/>
            <a:ext cx="179070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9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Jonny Boyce:  </a:t>
            </a:r>
            <a:r>
              <a:rPr lang="en-US" sz="9500" b="1">
                <a:latin typeface="Helvetica Neue"/>
                <a:ea typeface="Helvetica Neue"/>
                <a:cs typeface="Helvetica Neue"/>
                <a:sym typeface="Helvetica Neue"/>
              </a:rPr>
              <a:t>My Journey</a:t>
            </a:r>
            <a:endParaRPr sz="95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4" name="Google Shape;444;p13"/>
          <p:cNvSpPr/>
          <p:nvPr/>
        </p:nvSpPr>
        <p:spPr>
          <a:xfrm>
            <a:off x="1459950" y="3400550"/>
            <a:ext cx="5735400" cy="6454200"/>
          </a:xfrm>
          <a:prstGeom prst="rect">
            <a:avLst/>
          </a:prstGeom>
          <a:noFill/>
          <a:ln w="76200" cap="flat" cmpd="sng">
            <a:solidFill>
              <a:srgbClr val="000000">
                <a:alpha val="4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700"/>
              <a:buFont typeface="Arial"/>
              <a:buNone/>
            </a:pPr>
            <a:endParaRPr sz="57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6" name="Google Shape;44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0125" y="9754025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3"/>
          <p:cNvSpPr txBox="1"/>
          <p:nvPr/>
        </p:nvSpPr>
        <p:spPr>
          <a:xfrm>
            <a:off x="631950" y="10178625"/>
            <a:ext cx="74712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Jonny Boyce</a:t>
            </a:r>
            <a:endParaRPr sz="3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 Architectural Detailer at </a:t>
            </a:r>
            <a:endParaRPr sz="3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Sheet Metal</a:t>
            </a:r>
            <a:endParaRPr sz="3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0" name="Google Shape;450;p13"/>
          <p:cNvSpPr txBox="1"/>
          <p:nvPr/>
        </p:nvSpPr>
        <p:spPr>
          <a:xfrm>
            <a:off x="9769146" y="4563825"/>
            <a:ext cx="13645200" cy="56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 have worked a lot of jobs in my life. Nothing ever stuck, challenged me or utilized my full potential. I got bored very quickly and would move on, but when I got into construction everything changed.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 started on the architectural side: I got to climb on top of buildings, travel to different cities, and bounce around town. There was so much to learn and so many rewarding aspects to the job.</a:t>
            </a:r>
            <a:endParaRPr sz="2400"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 went to school for graphic design since I was good with computers and loved designing things. Eventually I came to a cross road: do I stick with construction, or pursue graphic design?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 joined the Sheet Metal Workers #16 union. Soon after that I got into the apprenticeship. Through the union I took </a:t>
            </a:r>
            <a:r>
              <a:rPr lang="en-US" sz="2400" dirty="0" err="1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Autocad</a:t>
            </a:r>
            <a:r>
              <a:rPr lang="en-US" sz="2400" dirty="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classes, learned </a:t>
            </a:r>
            <a:r>
              <a:rPr lang="en-US" sz="2400" dirty="0" err="1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solidworks</a:t>
            </a:r>
            <a:r>
              <a:rPr lang="en-US" sz="2400" dirty="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fusion 360, and more.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Google Shape;471;g8264c58987_0_0">
            <a:extLst>
              <a:ext uri="{FF2B5EF4-FFF2-40B4-BE49-F238E27FC236}">
                <a16:creationId xmlns:a16="http://schemas.microsoft.com/office/drawing/2014/main" id="{DA20C538-1C63-42AE-B0FD-3380E7B65CB8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904" y="3743631"/>
            <a:ext cx="7883292" cy="5768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264c58987_0_20"/>
          <p:cNvSpPr/>
          <p:nvPr/>
        </p:nvSpPr>
        <p:spPr>
          <a:xfrm>
            <a:off x="79063" y="-25500"/>
            <a:ext cx="11395500" cy="13741500"/>
          </a:xfrm>
          <a:prstGeom prst="rect">
            <a:avLst/>
          </a:prstGeom>
          <a:solidFill>
            <a:schemeClr val="accent1">
              <a:alpha val="49800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700"/>
              <a:buFont typeface="Arial"/>
              <a:buNone/>
            </a:pPr>
            <a:endParaRPr sz="57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6" name="Google Shape;456;g8264c58987_0_20"/>
          <p:cNvSpPr txBox="1"/>
          <p:nvPr/>
        </p:nvSpPr>
        <p:spPr>
          <a:xfrm>
            <a:off x="1867825" y="1197850"/>
            <a:ext cx="179070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9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Jonny Boyce:  </a:t>
            </a:r>
            <a:r>
              <a:rPr lang="en-US" sz="9500" b="1">
                <a:latin typeface="Helvetica Neue"/>
                <a:ea typeface="Helvetica Neue"/>
                <a:cs typeface="Helvetica Neue"/>
                <a:sym typeface="Helvetica Neue"/>
              </a:rPr>
              <a:t>My Journey</a:t>
            </a:r>
            <a:endParaRPr sz="95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g8264c58987_0_20"/>
          <p:cNvSpPr/>
          <p:nvPr/>
        </p:nvSpPr>
        <p:spPr>
          <a:xfrm>
            <a:off x="1290150" y="3568750"/>
            <a:ext cx="9610200" cy="5397300"/>
          </a:xfrm>
          <a:prstGeom prst="rect">
            <a:avLst/>
          </a:prstGeom>
          <a:noFill/>
          <a:ln w="76200" cap="flat" cmpd="sng">
            <a:solidFill>
              <a:srgbClr val="000000">
                <a:alpha val="4980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700"/>
              <a:buFont typeface="Arial"/>
              <a:buNone/>
            </a:pPr>
            <a:endParaRPr sz="57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8" name="Google Shape;458;g8264c58987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0125" y="9754025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8264c58987_0_20"/>
          <p:cNvSpPr txBox="1"/>
          <p:nvPr/>
        </p:nvSpPr>
        <p:spPr>
          <a:xfrm>
            <a:off x="12338750" y="3139375"/>
            <a:ext cx="10961400" cy="7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 get to see ideas and designs I participate in come to life. I'm constantly challenged every day. I still have so much to learn and that keeps me engaged.</a:t>
            </a:r>
            <a:endParaRPr sz="2400"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I've worked on the Hyatt Hotel, OCC garage, Intel RA4/D1X, OHSU CHH, Vancouver waterfront. Portland water bureau, Portland community college, CLSB, plus 100's more smaller jobs. </a:t>
            </a:r>
            <a:endParaRPr sz="2400"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1F1E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I've had the opportunity to create and learn some amazing things throughout the years, and everyday I'm thankful that this is the path I chose.</a:t>
            </a:r>
            <a:endParaRPr sz="2400" b="1"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1F1E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0" name="Google Shape;460;g8264c58987_0_2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25" y="3139375"/>
            <a:ext cx="9610251" cy="5397324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8264c58987_0_20"/>
          <p:cNvSpPr txBox="1"/>
          <p:nvPr/>
        </p:nvSpPr>
        <p:spPr>
          <a:xfrm>
            <a:off x="700765" y="9424984"/>
            <a:ext cx="9610200" cy="3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24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 Architectural Detailer </a:t>
            </a:r>
          </a:p>
          <a:p>
            <a:pPr lvl="0" algn="l">
              <a:spcBef>
                <a:spcPts val="0"/>
              </a:spcBef>
            </a:pPr>
            <a:endParaRPr sz="2400" b="1" dirty="0">
              <a:solidFill>
                <a:srgbClr val="201F1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201F1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a detailer we read the plans and specs, convert the information into a buildable product, and convey that information in an easy to understand drawing. We have to account for grain direction of panels, expansion and contraction of metal, galvanic reaction/corrosion risk between dissimilar metals. Everything we do has to be extremely accurate.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Google Shape;447;p13">
            <a:extLst>
              <a:ext uri="{FF2B5EF4-FFF2-40B4-BE49-F238E27FC236}">
                <a16:creationId xmlns:a16="http://schemas.microsoft.com/office/drawing/2014/main" id="{F46AF590-AACA-4BF4-82F5-FC16E8E9ADB4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3627" y="9206225"/>
            <a:ext cx="6391900" cy="4135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48;p13">
            <a:extLst>
              <a:ext uri="{FF2B5EF4-FFF2-40B4-BE49-F238E27FC236}">
                <a16:creationId xmlns:a16="http://schemas.microsoft.com/office/drawing/2014/main" id="{81EEB937-10F9-4F45-A8BA-30D8CB35782D}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0852" y="9197061"/>
            <a:ext cx="6391901" cy="4154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chool counselor toolkit"/>
          <p:cNvSpPr txBox="1">
            <a:spLocks noGrp="1"/>
          </p:cNvSpPr>
          <p:nvPr>
            <p:ph type="body" idx="13"/>
          </p:nvPr>
        </p:nvSpPr>
        <p:spPr>
          <a:xfrm>
            <a:off x="865356" y="520700"/>
            <a:ext cx="22653288" cy="1456809"/>
          </a:xfrm>
          <a:prstGeom prst="rect">
            <a:avLst/>
          </a:prstGeom>
        </p:spPr>
        <p:txBody>
          <a:bodyPr/>
          <a:lstStyle/>
          <a:p>
            <a:r>
              <a:rPr dirty="0"/>
              <a:t>School </a:t>
            </a:r>
            <a:r>
              <a:rPr lang="en-US" dirty="0"/>
              <a:t>C</a:t>
            </a:r>
            <a:r>
              <a:rPr dirty="0"/>
              <a:t>ounselor </a:t>
            </a:r>
            <a:r>
              <a:rPr lang="en-US" dirty="0"/>
              <a:t>T</a:t>
            </a:r>
            <a:r>
              <a:rPr dirty="0"/>
              <a:t>oolkit</a:t>
            </a:r>
          </a:p>
        </p:txBody>
      </p:sp>
      <p:sp>
        <p:nvSpPr>
          <p:cNvPr id="922" name="Resources you can customize"/>
          <p:cNvSpPr txBox="1">
            <a:spLocks noGrp="1"/>
          </p:cNvSpPr>
          <p:nvPr>
            <p:ph type="body" idx="14"/>
          </p:nvPr>
        </p:nvSpPr>
        <p:spPr>
          <a:xfrm>
            <a:off x="865356" y="2146300"/>
            <a:ext cx="22653288" cy="964367"/>
          </a:xfrm>
          <a:prstGeom prst="rect">
            <a:avLst/>
          </a:prstGeom>
        </p:spPr>
        <p:txBody>
          <a:bodyPr/>
          <a:lstStyle/>
          <a:p>
            <a:r>
              <a:rPr dirty="0"/>
              <a:t>Resources you can </a:t>
            </a:r>
            <a:r>
              <a:rPr lang="en-US" dirty="0"/>
              <a:t>use</a:t>
            </a:r>
            <a:endParaRPr dirty="0"/>
          </a:p>
        </p:txBody>
      </p:sp>
      <p:sp>
        <p:nvSpPr>
          <p:cNvPr id="923" name="Rectangle"/>
          <p:cNvSpPr/>
          <p:nvPr/>
        </p:nvSpPr>
        <p:spPr>
          <a:xfrm>
            <a:off x="-216554" y="9434282"/>
            <a:ext cx="24600555" cy="430711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25" name="Rectangle"/>
          <p:cNvSpPr/>
          <p:nvPr/>
        </p:nvSpPr>
        <p:spPr>
          <a:xfrm>
            <a:off x="9714930" y="3818760"/>
            <a:ext cx="4954140" cy="8646778"/>
          </a:xfrm>
          <a:prstGeom prst="rect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26" name="Rectangle"/>
          <p:cNvSpPr/>
          <p:nvPr/>
        </p:nvSpPr>
        <p:spPr>
          <a:xfrm>
            <a:off x="17146993" y="3818760"/>
            <a:ext cx="4954140" cy="8646778"/>
          </a:xfrm>
          <a:prstGeom prst="rect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pic>
        <p:nvPicPr>
          <p:cNvPr id="927" name="Picture 3" descr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378" y="3965581"/>
            <a:ext cx="6945046" cy="808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73355C-363E-45A2-B8AE-3D8433AC6644}"/>
              </a:ext>
            </a:extLst>
          </p:cNvPr>
          <p:cNvSpPr txBox="1"/>
          <p:nvPr/>
        </p:nvSpPr>
        <p:spPr>
          <a:xfrm>
            <a:off x="865356" y="4535781"/>
            <a:ext cx="6635931" cy="379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>
                <a:tab pos="1371600" algn="l"/>
              </a:tabLst>
            </a:pPr>
            <a:r>
              <a:rPr kumimoji="0" lang="en-US" sz="5700" b="0" i="0" u="none" strike="noStrike" cap="none" spc="0" normalizeH="0" baseline="0" dirty="0">
                <a:ln>
                  <a:noFill/>
                </a:ln>
                <a:solidFill>
                  <a:schemeClr val="accent3">
                    <a:hueOff val="321912"/>
                    <a:satOff val="-100000"/>
                    <a:lumOff val="-35268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We have Flyers and Posters you can share with Students They will be specific to your Area</a:t>
            </a:r>
          </a:p>
        </p:txBody>
      </p:sp>
      <p:pic>
        <p:nvPicPr>
          <p:cNvPr id="10" name="Picture 7" descr="Picture 7">
            <a:extLst>
              <a:ext uri="{FF2B5EF4-FFF2-40B4-BE49-F238E27FC236}">
                <a16:creationId xmlns:a16="http://schemas.microsoft.com/office/drawing/2014/main" id="{559767C3-236B-4B0C-ACEC-76714202D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5738" y="3965581"/>
            <a:ext cx="6211698" cy="8108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chool counselor toolkit"/>
          <p:cNvSpPr txBox="1">
            <a:spLocks noGrp="1"/>
          </p:cNvSpPr>
          <p:nvPr>
            <p:ph type="body" idx="13"/>
          </p:nvPr>
        </p:nvSpPr>
        <p:spPr>
          <a:xfrm>
            <a:off x="865356" y="520700"/>
            <a:ext cx="22653288" cy="1456809"/>
          </a:xfrm>
          <a:prstGeom prst="rect">
            <a:avLst/>
          </a:prstGeom>
        </p:spPr>
        <p:txBody>
          <a:bodyPr/>
          <a:lstStyle/>
          <a:p>
            <a:r>
              <a:rPr dirty="0"/>
              <a:t>School </a:t>
            </a:r>
            <a:r>
              <a:rPr lang="en-US" dirty="0"/>
              <a:t>C</a:t>
            </a:r>
            <a:r>
              <a:rPr dirty="0"/>
              <a:t>ounselor </a:t>
            </a:r>
            <a:r>
              <a:rPr lang="en-US" dirty="0"/>
              <a:t>T</a:t>
            </a:r>
            <a:r>
              <a:rPr dirty="0"/>
              <a:t>oolkit</a:t>
            </a:r>
          </a:p>
        </p:txBody>
      </p:sp>
      <p:sp>
        <p:nvSpPr>
          <p:cNvPr id="932" name="Resources For Prospective Apprentices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Resources For Prospective Apprentices</a:t>
            </a:r>
          </a:p>
        </p:txBody>
      </p:sp>
      <p:sp>
        <p:nvSpPr>
          <p:cNvPr id="933" name="Rectangle"/>
          <p:cNvSpPr/>
          <p:nvPr/>
        </p:nvSpPr>
        <p:spPr>
          <a:xfrm>
            <a:off x="-216554" y="9434282"/>
            <a:ext cx="24600555" cy="430711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35" name="Rectangle"/>
          <p:cNvSpPr/>
          <p:nvPr/>
        </p:nvSpPr>
        <p:spPr>
          <a:xfrm>
            <a:off x="9714930" y="3818760"/>
            <a:ext cx="4954140" cy="8646778"/>
          </a:xfrm>
          <a:prstGeom prst="rect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pic>
        <p:nvPicPr>
          <p:cNvPr id="11" name="Picture 5" descr="Picture 5">
            <a:extLst>
              <a:ext uri="{FF2B5EF4-FFF2-40B4-BE49-F238E27FC236}">
                <a16:creationId xmlns:a16="http://schemas.microsoft.com/office/drawing/2014/main" id="{BA657703-936F-4440-938A-47D40344CC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096" y="4218387"/>
            <a:ext cx="6047808" cy="78475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161702-7C36-4FA0-97B2-A51089B8600F}"/>
              </a:ext>
            </a:extLst>
          </p:cNvPr>
          <p:cNvSpPr txBox="1"/>
          <p:nvPr/>
        </p:nvSpPr>
        <p:spPr>
          <a:xfrm>
            <a:off x="1933303" y="5953173"/>
            <a:ext cx="4951925" cy="2387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>
                <a:tab pos="1371600" algn="l"/>
              </a:tabLst>
            </a:pPr>
            <a:r>
              <a:rPr kumimoji="0" lang="en-US" sz="5700" b="0" i="0" u="none" strike="noStrike" cap="none" spc="0" normalizeH="0" baseline="0" dirty="0">
                <a:ln>
                  <a:noFill/>
                </a:ln>
                <a:solidFill>
                  <a:schemeClr val="accent3">
                    <a:hueOff val="321912"/>
                    <a:satOff val="-100000"/>
                    <a:lumOff val="-35268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Resources for Parents as well.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Rectangle"/>
          <p:cNvSpPr/>
          <p:nvPr/>
        </p:nvSpPr>
        <p:spPr>
          <a:xfrm>
            <a:off x="-216554" y="12240188"/>
            <a:ext cx="24600555" cy="150121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64" name="We need your help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 need your help</a:t>
            </a:r>
          </a:p>
        </p:txBody>
      </p:sp>
      <p:sp>
        <p:nvSpPr>
          <p:cNvPr id="965" name="This is for you"/>
          <p:cNvSpPr txBox="1">
            <a:spLocks noGrp="1"/>
          </p:cNvSpPr>
          <p:nvPr>
            <p:ph type="body" idx="14"/>
          </p:nvPr>
        </p:nvSpPr>
        <p:spPr>
          <a:xfrm>
            <a:off x="865356" y="2146300"/>
            <a:ext cx="22653288" cy="9643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Let’s Work Together</a:t>
            </a:r>
            <a:endParaRPr dirty="0"/>
          </a:p>
        </p:txBody>
      </p:sp>
      <p:sp>
        <p:nvSpPr>
          <p:cNvPr id="984" name="The future of this industry is in your hands"/>
          <p:cNvSpPr txBox="1"/>
          <p:nvPr/>
        </p:nvSpPr>
        <p:spPr>
          <a:xfrm>
            <a:off x="4792179" y="3959581"/>
            <a:ext cx="14799642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7000"/>
            </a:lvl1pPr>
          </a:lstStyle>
          <a:p>
            <a:r>
              <a:rPr dirty="0"/>
              <a:t>The future of this industry is in our hands </a:t>
            </a:r>
          </a:p>
        </p:txBody>
      </p:sp>
      <p:sp>
        <p:nvSpPr>
          <p:cNvPr id="24" name="Thank">
            <a:extLst>
              <a:ext uri="{FF2B5EF4-FFF2-40B4-BE49-F238E27FC236}">
                <a16:creationId xmlns:a16="http://schemas.microsoft.com/office/drawing/2014/main" id="{40F5F4AF-AB78-475F-BFEE-80D879B7B4F3}"/>
              </a:ext>
            </a:extLst>
          </p:cNvPr>
          <p:cNvSpPr txBox="1"/>
          <p:nvPr/>
        </p:nvSpPr>
        <p:spPr>
          <a:xfrm>
            <a:off x="1634616" y="7734579"/>
            <a:ext cx="10557384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0"/>
              </a:spcBef>
              <a:buClrTx/>
              <a:buFontTx/>
              <a:tabLst/>
              <a:defRPr sz="25000" cap="all" spc="-500">
                <a:solidFill>
                  <a:schemeClr val="accent1"/>
                </a:solidFill>
              </a:defRPr>
            </a:lvl1pPr>
          </a:lstStyle>
          <a:p>
            <a:pPr>
              <a:defRPr>
                <a:solidFill>
                  <a:schemeClr val="accent3">
                    <a:hueOff val="321912"/>
                    <a:satOff val="-100000"/>
                    <a:lumOff val="-35268"/>
                  </a:schemeClr>
                </a:solidFill>
              </a:defRPr>
            </a:pPr>
            <a:r>
              <a:rPr dirty="0">
                <a:solidFill>
                  <a:schemeClr val="accent1"/>
                </a:solidFill>
              </a:rPr>
              <a:t>Thank</a:t>
            </a:r>
          </a:p>
        </p:txBody>
      </p:sp>
      <p:sp>
        <p:nvSpPr>
          <p:cNvPr id="25" name="you">
            <a:extLst>
              <a:ext uri="{FF2B5EF4-FFF2-40B4-BE49-F238E27FC236}">
                <a16:creationId xmlns:a16="http://schemas.microsoft.com/office/drawing/2014/main" id="{8CD2B8F6-4CB0-4931-878B-6D7D80D9FEDF}"/>
              </a:ext>
            </a:extLst>
          </p:cNvPr>
          <p:cNvSpPr txBox="1"/>
          <p:nvPr/>
        </p:nvSpPr>
        <p:spPr>
          <a:xfrm>
            <a:off x="8800782" y="9465697"/>
            <a:ext cx="5824499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0"/>
              </a:spcBef>
              <a:buClrTx/>
              <a:buFontTx/>
              <a:tabLst/>
              <a:defRPr sz="20000" b="1"/>
            </a:lvl1pPr>
          </a:lstStyle>
          <a:p>
            <a:r>
              <a:rPr dirty="0"/>
              <a:t>you</a:t>
            </a:r>
          </a:p>
        </p:txBody>
      </p:sp>
      <p:grpSp>
        <p:nvGrpSpPr>
          <p:cNvPr id="26" name="Group">
            <a:extLst>
              <a:ext uri="{FF2B5EF4-FFF2-40B4-BE49-F238E27FC236}">
                <a16:creationId xmlns:a16="http://schemas.microsoft.com/office/drawing/2014/main" id="{80CFD317-4758-49F4-A0B9-9C9D943654FC}"/>
              </a:ext>
            </a:extLst>
          </p:cNvPr>
          <p:cNvGrpSpPr/>
          <p:nvPr/>
        </p:nvGrpSpPr>
        <p:grpSpPr>
          <a:xfrm>
            <a:off x="15813573" y="6575430"/>
            <a:ext cx="7556496" cy="1530603"/>
            <a:chOff x="0" y="0"/>
            <a:chExt cx="7556494" cy="1530601"/>
          </a:xfrm>
        </p:grpSpPr>
        <p:sp>
          <p:nvSpPr>
            <p:cNvPr id="27" name="Rectangle">
              <a:extLst>
                <a:ext uri="{FF2B5EF4-FFF2-40B4-BE49-F238E27FC236}">
                  <a16:creationId xmlns:a16="http://schemas.microsoft.com/office/drawing/2014/main" id="{F30E2A27-06C8-480E-971A-1AD30D73954D}"/>
                </a:ext>
              </a:extLst>
            </p:cNvPr>
            <p:cNvSpPr/>
            <p:nvPr/>
          </p:nvSpPr>
          <p:spPr>
            <a:xfrm>
              <a:off x="0" y="186403"/>
              <a:ext cx="7556494" cy="11952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" name="Lisa Bordeaux">
              <a:extLst>
                <a:ext uri="{FF2B5EF4-FFF2-40B4-BE49-F238E27FC236}">
                  <a16:creationId xmlns:a16="http://schemas.microsoft.com/office/drawing/2014/main" id="{BAFD131E-18B5-4D76-BCE4-19A672EEDCE7}"/>
                </a:ext>
              </a:extLst>
            </p:cNvPr>
            <p:cNvSpPr txBox="1"/>
            <p:nvPr/>
          </p:nvSpPr>
          <p:spPr>
            <a:xfrm>
              <a:off x="1549319" y="322764"/>
              <a:ext cx="4559453" cy="9732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900" cap="all" spc="-69">
                  <a:solidFill>
                    <a:schemeClr val="accent6"/>
                  </a:solidFill>
                  <a:latin typeface="Avenir Next Condensed Demi Bold"/>
                  <a:ea typeface="Avenir Next Condensed Demi Bold"/>
                  <a:cs typeface="Avenir Next Condensed Demi Bold"/>
                  <a:sym typeface="Avenir Next Condensed Demi Bold"/>
                </a:defRPr>
              </a:lvl1pPr>
            </a:lstStyle>
            <a:p>
              <a:r>
                <a:rPr lang="en-US" dirty="0"/>
                <a:t>Your Name</a:t>
              </a:r>
              <a:endParaRPr dirty="0"/>
            </a:p>
          </p:txBody>
        </p:sp>
        <p:sp>
          <p:nvSpPr>
            <p:cNvPr id="29" name="Rectangle">
              <a:extLst>
                <a:ext uri="{FF2B5EF4-FFF2-40B4-BE49-F238E27FC236}">
                  <a16:creationId xmlns:a16="http://schemas.microsoft.com/office/drawing/2014/main" id="{A375FC14-56EF-4C16-BB5A-4E5C8F53B98A}"/>
                </a:ext>
              </a:extLst>
            </p:cNvPr>
            <p:cNvSpPr/>
            <p:nvPr/>
          </p:nvSpPr>
          <p:spPr>
            <a:xfrm>
              <a:off x="218073" y="0"/>
              <a:ext cx="7120348" cy="1530601"/>
            </a:xfrm>
            <a:prstGeom prst="rect">
              <a:avLst/>
            </a:prstGeom>
            <a:noFill/>
            <a:ln w="762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sp>
        <p:nvSpPr>
          <p:cNvPr id="30" name="A Mod Up LLC…">
            <a:extLst>
              <a:ext uri="{FF2B5EF4-FFF2-40B4-BE49-F238E27FC236}">
                <a16:creationId xmlns:a16="http://schemas.microsoft.com/office/drawing/2014/main" id="{72CF249B-69CA-4B37-9A58-2E590607B5EF}"/>
              </a:ext>
            </a:extLst>
          </p:cNvPr>
          <p:cNvSpPr txBox="1"/>
          <p:nvPr/>
        </p:nvSpPr>
        <p:spPr>
          <a:xfrm>
            <a:off x="16498458" y="8315299"/>
            <a:ext cx="7099700" cy="218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4500"/>
            </a:pPr>
            <a:r>
              <a:rPr lang="en-US" dirty="0"/>
              <a:t>Organization</a:t>
            </a:r>
            <a:endParaRPr dirty="0"/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4500"/>
            </a:pPr>
            <a:r>
              <a:rPr lang="en-US" dirty="0"/>
              <a:t>000-111-2222</a:t>
            </a:r>
            <a:endParaRPr dirty="0"/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4500"/>
            </a:pPr>
            <a:r>
              <a:rPr lang="en-US" dirty="0"/>
              <a:t>Your.email</a:t>
            </a:r>
            <a:r>
              <a:rPr dirty="0"/>
              <a:t>@g</a:t>
            </a:r>
            <a:r>
              <a:rPr lang="en-US" dirty="0"/>
              <a:t>oeshere</a:t>
            </a:r>
            <a:r>
              <a:rPr dirty="0"/>
              <a:t>.com</a:t>
            </a:r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C1354F65-4FBE-497D-AEEE-0CBA41B426F8}"/>
              </a:ext>
            </a:extLst>
          </p:cNvPr>
          <p:cNvSpPr/>
          <p:nvPr/>
        </p:nvSpPr>
        <p:spPr>
          <a:xfrm flipH="1">
            <a:off x="13935747" y="7388407"/>
            <a:ext cx="3243516" cy="4153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62" y="44"/>
                </a:moveTo>
                <a:lnTo>
                  <a:pt x="21600" y="0"/>
                </a:lnTo>
                <a:lnTo>
                  <a:pt x="21599" y="21595"/>
                </a:lnTo>
                <a:lnTo>
                  <a:pt x="0" y="21600"/>
                </a:lnTo>
              </a:path>
            </a:pathLst>
          </a:cu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083" y="-16202"/>
            <a:ext cx="24441548" cy="13748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99" y="0"/>
                </a:moveTo>
                <a:cubicBezTo>
                  <a:pt x="19699" y="0"/>
                  <a:pt x="0" y="21600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19699" y="0"/>
                </a:lnTo>
                <a:close/>
              </a:path>
            </a:pathLst>
          </a:custGeom>
        </p:spPr>
      </p:pic>
      <p:sp>
        <p:nvSpPr>
          <p:cNvPr id="420" name="Line"/>
          <p:cNvSpPr/>
          <p:nvPr/>
        </p:nvSpPr>
        <p:spPr>
          <a:xfrm flipH="1" flipV="1">
            <a:off x="11181436" y="-156499"/>
            <a:ext cx="2478329" cy="4549147"/>
          </a:xfrm>
          <a:prstGeom prst="line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421" name="Shape"/>
          <p:cNvSpPr/>
          <p:nvPr/>
        </p:nvSpPr>
        <p:spPr>
          <a:xfrm>
            <a:off x="646651" y="-38970"/>
            <a:ext cx="17526007" cy="13775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8539" y="21593"/>
                </a:lnTo>
                <a:lnTo>
                  <a:pt x="0" y="3389"/>
                </a:lnTo>
                <a:lnTo>
                  <a:pt x="5728" y="36"/>
                </a:lnTo>
                <a:lnTo>
                  <a:pt x="11956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3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22" name="Line"/>
          <p:cNvSpPr/>
          <p:nvPr/>
        </p:nvSpPr>
        <p:spPr>
          <a:xfrm flipV="1">
            <a:off x="-34135" y="-16201"/>
            <a:ext cx="20875093" cy="12899244"/>
          </a:xfrm>
          <a:prstGeom prst="line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423" name="All in for…"/>
          <p:cNvSpPr txBox="1">
            <a:spLocks noGrp="1"/>
          </p:cNvSpPr>
          <p:nvPr>
            <p:ph type="body" idx="14"/>
          </p:nvPr>
        </p:nvSpPr>
        <p:spPr>
          <a:xfrm rot="19756099">
            <a:off x="-748967" y="3222290"/>
            <a:ext cx="16740160" cy="4239109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80000"/>
              </a:lnSpc>
              <a:defRPr sz="16800"/>
            </a:pPr>
            <a:r>
              <a:rPr lang="en-US" dirty="0"/>
              <a:t>Next Generation</a:t>
            </a:r>
            <a:endParaRPr dirty="0"/>
          </a:p>
          <a:p>
            <a:pPr algn="r">
              <a:lnSpc>
                <a:spcPct val="80000"/>
              </a:lnSpc>
              <a:defRPr sz="16800"/>
            </a:pPr>
            <a:r>
              <a:rPr dirty="0"/>
              <a:t>Recruiting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he Futur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Future</a:t>
            </a:r>
          </a:p>
        </p:txBody>
      </p:sp>
      <p:sp>
        <p:nvSpPr>
          <p:cNvPr id="438" name="is about Your Legacy"/>
          <p:cNvSpPr txBox="1">
            <a:spLocks noGrp="1"/>
          </p:cNvSpPr>
          <p:nvPr>
            <p:ph type="body" idx="14"/>
          </p:nvPr>
        </p:nvSpPr>
        <p:spPr>
          <a:xfrm>
            <a:off x="865356" y="2146300"/>
            <a:ext cx="22653288" cy="9643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It is More than a Career</a:t>
            </a:r>
            <a:endParaRPr dirty="0"/>
          </a:p>
        </p:txBody>
      </p:sp>
      <p:sp>
        <p:nvSpPr>
          <p:cNvPr id="439" name="Line"/>
          <p:cNvSpPr/>
          <p:nvPr/>
        </p:nvSpPr>
        <p:spPr>
          <a:xfrm>
            <a:off x="7929068" y="7395188"/>
            <a:ext cx="1347777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40" name="Line"/>
          <p:cNvSpPr/>
          <p:nvPr/>
        </p:nvSpPr>
        <p:spPr>
          <a:xfrm>
            <a:off x="14597958" y="7395188"/>
            <a:ext cx="1406392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443" name="Group"/>
          <p:cNvGrpSpPr/>
          <p:nvPr/>
        </p:nvGrpSpPr>
        <p:grpSpPr>
          <a:xfrm>
            <a:off x="3690233" y="5200599"/>
            <a:ext cx="4200737" cy="4200737"/>
            <a:chOff x="0" y="0"/>
            <a:chExt cx="4200736" cy="4200736"/>
          </a:xfrm>
        </p:grpSpPr>
        <p:sp>
          <p:nvSpPr>
            <p:cNvPr id="441" name="Workforce"/>
            <p:cNvSpPr txBox="1"/>
            <p:nvPr/>
          </p:nvSpPr>
          <p:spPr>
            <a:xfrm>
              <a:off x="677706" y="456909"/>
              <a:ext cx="2845330" cy="3693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defRPr sz="7000"/>
              </a:lvl1pPr>
            </a:lstStyle>
            <a:p>
              <a:r>
                <a:rPr lang="en-US" dirty="0"/>
                <a:t>Little </a:t>
              </a:r>
            </a:p>
            <a:p>
              <a:r>
                <a:rPr lang="en-US" dirty="0"/>
                <a:t>Known</a:t>
              </a:r>
            </a:p>
            <a:p>
              <a:r>
                <a:rPr lang="en-US" dirty="0"/>
                <a:t>Facts</a:t>
              </a:r>
              <a:endParaRPr dirty="0"/>
            </a:p>
          </p:txBody>
        </p:sp>
        <p:sp>
          <p:nvSpPr>
            <p:cNvPr id="442" name="Square"/>
            <p:cNvSpPr/>
            <p:nvPr/>
          </p:nvSpPr>
          <p:spPr>
            <a:xfrm>
              <a:off x="0" y="0"/>
              <a:ext cx="4200736" cy="4200736"/>
            </a:xfrm>
            <a:prstGeom prst="rect">
              <a:avLst/>
            </a:prstGeom>
            <a:noFill/>
            <a:ln w="762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447" name="Group"/>
          <p:cNvGrpSpPr/>
          <p:nvPr/>
        </p:nvGrpSpPr>
        <p:grpSpPr>
          <a:xfrm>
            <a:off x="9314944" y="4413547"/>
            <a:ext cx="5244915" cy="5774840"/>
            <a:chOff x="0" y="0"/>
            <a:chExt cx="5244913" cy="5774838"/>
          </a:xfrm>
        </p:grpSpPr>
        <p:sp>
          <p:nvSpPr>
            <p:cNvPr id="444" name="Rectangle"/>
            <p:cNvSpPr/>
            <p:nvPr/>
          </p:nvSpPr>
          <p:spPr>
            <a:xfrm>
              <a:off x="213726" y="0"/>
              <a:ext cx="4817462" cy="57748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45" name="And why  it matters"/>
            <p:cNvSpPr/>
            <p:nvPr/>
          </p:nvSpPr>
          <p:spPr>
            <a:xfrm>
              <a:off x="2622456" y="309061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00000"/>
                </a:lnSpc>
                <a:defRPr sz="7000"/>
              </a:pPr>
              <a:r>
                <a:rPr lang="en-US" dirty="0"/>
                <a:t>Key Benefits</a:t>
              </a:r>
              <a:endParaRPr dirty="0"/>
            </a:p>
          </p:txBody>
        </p:sp>
        <p:sp>
          <p:nvSpPr>
            <p:cNvPr id="446" name="Square"/>
            <p:cNvSpPr/>
            <p:nvPr/>
          </p:nvSpPr>
          <p:spPr>
            <a:xfrm>
              <a:off x="0" y="264962"/>
              <a:ext cx="5244914" cy="5244914"/>
            </a:xfrm>
            <a:prstGeom prst="rect">
              <a:avLst/>
            </a:prstGeom>
            <a:noFill/>
            <a:ln w="762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450" name="Group"/>
          <p:cNvGrpSpPr/>
          <p:nvPr/>
        </p:nvGrpSpPr>
        <p:grpSpPr>
          <a:xfrm>
            <a:off x="15983833" y="5200598"/>
            <a:ext cx="4200738" cy="4200738"/>
            <a:chOff x="0" y="0"/>
            <a:chExt cx="4200736" cy="4200736"/>
          </a:xfrm>
        </p:grpSpPr>
        <p:sp>
          <p:nvSpPr>
            <p:cNvPr id="448" name="Pension"/>
            <p:cNvSpPr txBox="1"/>
            <p:nvPr/>
          </p:nvSpPr>
          <p:spPr>
            <a:xfrm>
              <a:off x="377944" y="456910"/>
              <a:ext cx="3444853" cy="36933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defRPr sz="7000"/>
              </a:lvl1pPr>
            </a:lstStyle>
            <a:p>
              <a:r>
                <a:rPr lang="en-US" dirty="0"/>
                <a:t>Options </a:t>
              </a:r>
            </a:p>
            <a:p>
              <a:r>
                <a:rPr lang="en-US" dirty="0"/>
                <a:t>for </a:t>
              </a:r>
            </a:p>
            <a:p>
              <a:r>
                <a:rPr lang="en-US" dirty="0"/>
                <a:t>Careers</a:t>
              </a:r>
              <a:endParaRPr dirty="0"/>
            </a:p>
          </p:txBody>
        </p:sp>
        <p:sp>
          <p:nvSpPr>
            <p:cNvPr id="449" name="Square"/>
            <p:cNvSpPr/>
            <p:nvPr/>
          </p:nvSpPr>
          <p:spPr>
            <a:xfrm>
              <a:off x="0" y="0"/>
              <a:ext cx="4200736" cy="4200736"/>
            </a:xfrm>
            <a:prstGeom prst="rect">
              <a:avLst/>
            </a:prstGeom>
            <a:noFill/>
            <a:ln w="762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9" presetClass="entr" fill="hold" grpId="4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"/>
                            </p:stCondLst>
                            <p:childTnLst>
                              <p:par>
                                <p:cTn id="24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5" animBg="1" advAuto="0"/>
      <p:bldP spid="440" grpId="4" animBg="1" advAuto="0"/>
      <p:bldP spid="443" grpId="2" animBg="1" advAuto="0"/>
      <p:bldP spid="447" grpId="3" animBg="1" advAuto="0"/>
      <p:bldP spid="450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ACE2C1-1949-4C0F-99DC-05EFD25E32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735976"/>
            <a:ext cx="11181805" cy="771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4" name="The Talent Cliff"/>
          <p:cNvSpPr txBox="1">
            <a:spLocks noGrp="1"/>
          </p:cNvSpPr>
          <p:nvPr>
            <p:ph type="body" idx="13"/>
          </p:nvPr>
        </p:nvSpPr>
        <p:spPr>
          <a:xfrm>
            <a:off x="865356" y="520700"/>
            <a:ext cx="22653288" cy="14568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Skilled Professions</a:t>
            </a:r>
            <a:endParaRPr dirty="0"/>
          </a:p>
        </p:txBody>
      </p:sp>
      <p:sp>
        <p:nvSpPr>
          <p:cNvPr id="455" name="Aka the Silver Tsunami"/>
          <p:cNvSpPr txBox="1">
            <a:spLocks noGrp="1"/>
          </p:cNvSpPr>
          <p:nvPr>
            <p:ph type="body" idx="14"/>
          </p:nvPr>
        </p:nvSpPr>
        <p:spPr>
          <a:xfrm>
            <a:off x="865356" y="2146300"/>
            <a:ext cx="22653288" cy="9643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Have More Jobs Than Workers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E47DB7-CF97-43F9-98E0-406E758DEE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79458"/>
            <a:ext cx="11181805" cy="62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52833-63B4-4AA6-B372-6B383D3ED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0963" y="6006675"/>
            <a:ext cx="10418784" cy="1987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"/>
          <p:cNvSpPr/>
          <p:nvPr/>
        </p:nvSpPr>
        <p:spPr>
          <a:xfrm>
            <a:off x="19968633" y="12564533"/>
            <a:ext cx="743216" cy="1165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106" y="21600"/>
                </a:lnTo>
                <a:lnTo>
                  <a:pt x="0" y="1800"/>
                </a:lnTo>
                <a:lnTo>
                  <a:pt x="6212" y="0"/>
                </a:lnTo>
                <a:cubicBezTo>
                  <a:pt x="6212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28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62" name="Line"/>
          <p:cNvSpPr/>
          <p:nvPr/>
        </p:nvSpPr>
        <p:spPr>
          <a:xfrm flipH="1" flipV="1">
            <a:off x="19814556" y="11298944"/>
            <a:ext cx="1122807" cy="2433990"/>
          </a:xfrm>
          <a:prstGeom prst="line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463" name="Shape"/>
          <p:cNvSpPr/>
          <p:nvPr/>
        </p:nvSpPr>
        <p:spPr>
          <a:xfrm>
            <a:off x="15549033" y="753533"/>
            <a:ext cx="8875927" cy="12981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772" y="0"/>
                </a:lnTo>
                <a:lnTo>
                  <a:pt x="21600" y="14754"/>
                </a:lnTo>
                <a:lnTo>
                  <a:pt x="21600" y="21600"/>
                </a:lnTo>
                <a:lnTo>
                  <a:pt x="14580" y="21600"/>
                </a:lnTo>
                <a:cubicBezTo>
                  <a:pt x="14580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2521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28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65" name="Rate of union membership ⎯ amount U.S. workers"/>
          <p:cNvSpPr txBox="1"/>
          <p:nvPr/>
        </p:nvSpPr>
        <p:spPr>
          <a:xfrm>
            <a:off x="865356" y="956733"/>
            <a:ext cx="2265328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0"/>
              </a:spcBef>
              <a:buClrTx/>
              <a:buFontTx/>
              <a:tabLst/>
              <a:defRPr sz="10000" b="1" spc="500"/>
            </a:lvl1pPr>
          </a:lstStyle>
          <a:p>
            <a:r>
              <a:rPr lang="en-US" dirty="0"/>
              <a:t>2020 Sheet Metal Industry Facts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B0CC02-BACE-4E00-A27C-D3EA8912CDE4}"/>
              </a:ext>
            </a:extLst>
          </p:cNvPr>
          <p:cNvSpPr/>
          <p:nvPr/>
        </p:nvSpPr>
        <p:spPr>
          <a:xfrm>
            <a:off x="426720" y="8156309"/>
            <a:ext cx="9233830" cy="355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Sheet metal is metal formed by an industrial process into thin, flat pieces. </a:t>
            </a:r>
          </a:p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Sheet metal is one of the fundamental forms used in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metalworking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it can be cut and bent into a variety of shapes. </a:t>
            </a:r>
          </a:p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Countless everyday objects are fabricated from sheet metal.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4DB34-3418-44E5-9CD5-EF9DC563EEB9}"/>
              </a:ext>
            </a:extLst>
          </p:cNvPr>
          <p:cNvSpPr/>
          <p:nvPr/>
        </p:nvSpPr>
        <p:spPr>
          <a:xfrm>
            <a:off x="426720" y="3195165"/>
            <a:ext cx="17216846" cy="3110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global sheet metal market size was valued at USD 265.0 billion in 2018 and is expected to exhibit a CAGR of 5.0% from 2019 to 2025. </a:t>
            </a:r>
          </a:p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Sheet metal is one of the common building materials used across construction sector for various applications. </a:t>
            </a:r>
          </a:p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Continuous expansion of building &amp; construction sector is one of the key drivers for the metal market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2C7089-EC04-4A72-91E5-D1CB72F3A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550" y="7410240"/>
            <a:ext cx="10477767" cy="555222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"/>
          <p:cNvSpPr/>
          <p:nvPr/>
        </p:nvSpPr>
        <p:spPr>
          <a:xfrm flipH="1">
            <a:off x="18583243" y="1168400"/>
            <a:ext cx="5800757" cy="12550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123"/>
                </a:moveTo>
                <a:lnTo>
                  <a:pt x="9459" y="21600"/>
                </a:lnTo>
                <a:lnTo>
                  <a:pt x="21600" y="21600"/>
                </a:lnTo>
                <a:lnTo>
                  <a:pt x="41" y="0"/>
                </a:lnTo>
                <a:lnTo>
                  <a:pt x="0" y="9"/>
                </a:lnTo>
                <a:cubicBezTo>
                  <a:pt x="0" y="9"/>
                  <a:pt x="0" y="12123"/>
                  <a:pt x="0" y="12123"/>
                </a:cubicBezTo>
                <a:close/>
              </a:path>
            </a:pathLst>
          </a:custGeom>
          <a:solidFill>
            <a:schemeClr val="accent1">
              <a:alpha val="2521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59" name="Top Earning Jobs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Top Earning Jobs</a:t>
            </a:r>
          </a:p>
        </p:txBody>
      </p:sp>
      <p:sp>
        <p:nvSpPr>
          <p:cNvPr id="760" name="Highest paying jobs in the trades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Highest paying jobs in the trades</a:t>
            </a:r>
          </a:p>
        </p:txBody>
      </p:sp>
      <p:graphicFrame>
        <p:nvGraphicFramePr>
          <p:cNvPr id="761" name="Table"/>
          <p:cNvGraphicFramePr/>
          <p:nvPr/>
        </p:nvGraphicFramePr>
        <p:xfrm>
          <a:off x="13893800" y="723899"/>
          <a:ext cx="8930283" cy="12750094"/>
        </p:xfrm>
        <a:graphic>
          <a:graphicData uri="http://schemas.openxmlformats.org/drawingml/2006/table">
            <a:tbl>
              <a:tblPr firstRow="1" firstCol="1">
                <a:tableStyleId>{8F44A2F1-9E1F-4B54-A3A2-5F16C0AD49E2}</a:tableStyleId>
              </a:tblPr>
              <a:tblGrid>
                <a:gridCol w="669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721">
                <a:tc>
                  <a:txBody>
                    <a:bodyPr/>
                    <a:lstStyle/>
                    <a:p>
                      <a:pPr marR="317500" algn="r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Senior piping designer 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$92,600</a:t>
                      </a:r>
                    </a:p>
                  </a:txBody>
                  <a:tcPr marL="25400" marR="25400" marT="25400" marB="25400" anchor="ctr" horzOverflow="overflow"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721">
                <a:tc>
                  <a:txBody>
                    <a:bodyPr/>
                    <a:lstStyle/>
                    <a:p>
                      <a:pPr marR="317500" algn="r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Air traffic controller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$90,600</a:t>
                      </a:r>
                    </a:p>
                  </a:txBody>
                  <a:tcPr marL="25400" marR="25400" marT="25400" marB="25400" anchor="ctr" horzOverflow="overflow"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721">
                <a:tc>
                  <a:txBody>
                    <a:bodyPr/>
                    <a:lstStyle/>
                    <a:p>
                      <a:pPr marR="317500" algn="r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Elevator mechanic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$88,200</a:t>
                      </a:r>
                    </a:p>
                  </a:txBody>
                  <a:tcPr marL="25400" marR="25400" marT="25400" marB="25400" anchor="ctr" horzOverflow="overflow"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721">
                <a:tc>
                  <a:txBody>
                    <a:bodyPr/>
                    <a:lstStyle/>
                    <a:p>
                      <a:pPr marR="317500" algn="r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Locomotive engineer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$80,900</a:t>
                      </a:r>
                    </a:p>
                  </a:txBody>
                  <a:tcPr marL="25400" marR="25400" marT="25400" marB="25400" anchor="ctr" horzOverflow="overflow"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721">
                <a:tc>
                  <a:txBody>
                    <a:bodyPr/>
                    <a:lstStyle/>
                    <a:p>
                      <a:pPr marR="317500" algn="r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Boilermaker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$74,700</a:t>
                      </a:r>
                    </a:p>
                  </a:txBody>
                  <a:tcPr marL="25400" marR="25400" marT="25400" marB="25400" anchor="ctr" horzOverflow="overflow"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0721">
                <a:tc>
                  <a:txBody>
                    <a:bodyPr/>
                    <a:lstStyle/>
                    <a:p>
                      <a:pPr marR="317500" algn="r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Lineman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$72,300</a:t>
                      </a:r>
                    </a:p>
                  </a:txBody>
                  <a:tcPr marL="25400" marR="25400" marT="25400" marB="25400" anchor="ctr" horzOverflow="overflow"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0721">
                <a:tc>
                  <a:txBody>
                    <a:bodyPr/>
                    <a:lstStyle/>
                    <a:p>
                      <a:pPr marR="317500" algn="r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Refrigerator mechanic 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$71,400</a:t>
                      </a:r>
                    </a:p>
                  </a:txBody>
                  <a:tcPr marL="25400" marR="25400" marT="25400" marB="25400" anchor="ctr" horzOverflow="overflow"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0721">
                <a:tc>
                  <a:txBody>
                    <a:bodyPr/>
                    <a:lstStyle/>
                    <a:p>
                      <a:pPr marR="317500" algn="r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Instrument and electrician technician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$68,700</a:t>
                      </a:r>
                    </a:p>
                  </a:txBody>
                  <a:tcPr marL="25400" marR="25400" marT="25400" marB="25400" anchor="ctr" horzOverflow="overflow"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0721">
                <a:tc>
                  <a:txBody>
                    <a:bodyPr/>
                    <a:lstStyle/>
                    <a:p>
                      <a:pPr marR="317500" algn="r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HVAC service manager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$68,000</a:t>
                      </a:r>
                    </a:p>
                  </a:txBody>
                  <a:tcPr marL="25400" marR="25400" marT="25400" marB="25400" anchor="ctr" horzOverflow="overflow"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0721">
                <a:tc>
                  <a:txBody>
                    <a:bodyPr/>
                    <a:lstStyle/>
                    <a:p>
                      <a:pPr marR="317500" algn="r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Police sergeant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$67,800</a:t>
                      </a:r>
                    </a:p>
                  </a:txBody>
                  <a:tcPr marL="25400" marR="25400" marT="25400" marB="25400" anchor="ctr" horzOverflow="overflow"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0721">
                <a:tc>
                  <a:txBody>
                    <a:bodyPr/>
                    <a:lstStyle/>
                    <a:p>
                      <a:pPr marR="317500" algn="r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Operating engineer 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$67,700</a:t>
                      </a:r>
                    </a:p>
                  </a:txBody>
                  <a:tcPr marL="25400" marR="25400" marT="25400" marB="25400" anchor="ctr" horzOverflow="overflow"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10721">
                <a:tc>
                  <a:txBody>
                    <a:bodyPr/>
                    <a:lstStyle/>
                    <a:p>
                      <a:pPr marR="317500" algn="r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Electrical supervisor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$66,600</a:t>
                      </a:r>
                    </a:p>
                  </a:txBody>
                  <a:tcPr marL="25400" marR="25400" marT="25400" marB="25400" anchor="ctr" horzOverflow="overflow"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10721">
                <a:tc>
                  <a:txBody>
                    <a:bodyPr/>
                    <a:lstStyle/>
                    <a:p>
                      <a:pPr marR="317500" algn="r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Stationary engineer or boiler operator 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$65,500</a:t>
                      </a:r>
                    </a:p>
                  </a:txBody>
                  <a:tcPr marL="25400" marR="25400" marT="25400" marB="25400" anchor="ctr" horzOverflow="overflow"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10721">
                <a:tc>
                  <a:txBody>
                    <a:bodyPr/>
                    <a:lstStyle/>
                    <a:p>
                      <a:pPr marR="317500" algn="r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HVAC controls technician 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8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b="1" dirty="0">
                          <a:solidFill>
                            <a:schemeClr val="accent3">
                              <a:hueOff val="321912"/>
                              <a:satOff val="-100000"/>
                              <a:lumOff val="-35268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$65,200</a:t>
                      </a:r>
                    </a:p>
                  </a:txBody>
                  <a:tcPr marL="25400" marR="25400" marT="25400" marB="25400" anchor="ctr" horzOverflow="overflow">
                    <a:lnR w="0">
                      <a:miter lim="400000"/>
                    </a:lnR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62" name="Rectangle"/>
          <p:cNvSpPr/>
          <p:nvPr/>
        </p:nvSpPr>
        <p:spPr>
          <a:xfrm>
            <a:off x="1121633" y="3964065"/>
            <a:ext cx="10554787" cy="5223647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63" name="Rectangle"/>
          <p:cNvSpPr/>
          <p:nvPr/>
        </p:nvSpPr>
        <p:spPr>
          <a:xfrm>
            <a:off x="903456" y="4262940"/>
            <a:ext cx="10991141" cy="4535607"/>
          </a:xfrm>
          <a:prstGeom prst="rect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64" name="The median pay for the 15 highest paying blue-collar jobs, based on a survey of nearly 1,000 respondents conducted between November 2016 and November 2018"/>
          <p:cNvSpPr txBox="1"/>
          <p:nvPr/>
        </p:nvSpPr>
        <p:spPr>
          <a:xfrm>
            <a:off x="1678900" y="4232430"/>
            <a:ext cx="9440253" cy="474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317500"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5100"/>
            </a:lvl1pPr>
          </a:lstStyle>
          <a:p>
            <a:r>
              <a:t>The median pay for the 15 highest paying blue-collar jobs, based on a survey of nearly 1,000 respondents conducted between November 2016 and November 2018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"/>
          <p:cNvSpPr/>
          <p:nvPr/>
        </p:nvSpPr>
        <p:spPr>
          <a:xfrm>
            <a:off x="19968633" y="12564533"/>
            <a:ext cx="743216" cy="1165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106" y="21600"/>
                </a:lnTo>
                <a:lnTo>
                  <a:pt x="0" y="1800"/>
                </a:lnTo>
                <a:lnTo>
                  <a:pt x="6212" y="0"/>
                </a:lnTo>
                <a:cubicBezTo>
                  <a:pt x="6212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28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62" name="Line"/>
          <p:cNvSpPr/>
          <p:nvPr/>
        </p:nvSpPr>
        <p:spPr>
          <a:xfrm flipH="1" flipV="1">
            <a:off x="19814556" y="11298944"/>
            <a:ext cx="1122807" cy="2433990"/>
          </a:xfrm>
          <a:prstGeom prst="line">
            <a:avLst/>
          </a:prstGeom>
          <a:ln w="762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1200"/>
            </a:pPr>
            <a:endParaRPr/>
          </a:p>
        </p:txBody>
      </p:sp>
      <p:sp>
        <p:nvSpPr>
          <p:cNvPr id="463" name="Shape"/>
          <p:cNvSpPr/>
          <p:nvPr/>
        </p:nvSpPr>
        <p:spPr>
          <a:xfrm>
            <a:off x="15549033" y="753533"/>
            <a:ext cx="8875927" cy="12981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772" y="0"/>
                </a:lnTo>
                <a:lnTo>
                  <a:pt x="21600" y="14754"/>
                </a:lnTo>
                <a:lnTo>
                  <a:pt x="21600" y="21600"/>
                </a:lnTo>
                <a:lnTo>
                  <a:pt x="14580" y="21600"/>
                </a:lnTo>
                <a:cubicBezTo>
                  <a:pt x="14580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25216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28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65" name="Rate of union membership ⎯ amount U.S. workers"/>
          <p:cNvSpPr txBox="1"/>
          <p:nvPr/>
        </p:nvSpPr>
        <p:spPr>
          <a:xfrm>
            <a:off x="865356" y="956733"/>
            <a:ext cx="22653288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0"/>
              </a:spcBef>
              <a:buClrTx/>
              <a:buFontTx/>
              <a:tabLst/>
              <a:defRPr sz="10000" b="1" spc="500"/>
            </a:lvl1pPr>
          </a:lstStyle>
          <a:p>
            <a:r>
              <a:rPr lang="en-US" dirty="0"/>
              <a:t>2020 Sheet Metal Workforce Facts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0E37A-9DC3-4D23-B6FD-B3F89B68CE76}"/>
              </a:ext>
            </a:extLst>
          </p:cNvPr>
          <p:cNvSpPr txBox="1"/>
          <p:nvPr/>
        </p:nvSpPr>
        <p:spPr>
          <a:xfrm>
            <a:off x="1282940" y="4997433"/>
            <a:ext cx="8477728" cy="751850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Starting out</a:t>
            </a:r>
          </a:p>
          <a:p>
            <a:pPr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Typically earn average of $50-$55,000 / year while training</a:t>
            </a:r>
          </a:p>
          <a:p>
            <a:pPr lvl="1"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Trainees are Mentored up and Trained, both on the Job and in the Classroom</a:t>
            </a:r>
          </a:p>
          <a:p>
            <a:pPr lvl="1"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Tuition Cost is $0</a:t>
            </a:r>
          </a:p>
          <a:p>
            <a:pPr lvl="1"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Graduate with a College Degree and Zero Student Debt</a:t>
            </a:r>
          </a:p>
          <a:p>
            <a:pPr lvl="1"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Pension, Paid Vacation, Healthcare are part of the package</a:t>
            </a:r>
          </a:p>
          <a:p>
            <a:pPr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</a:pP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61225-87D5-4225-BD8E-3535CDCC0339}"/>
              </a:ext>
            </a:extLst>
          </p:cNvPr>
          <p:cNvSpPr txBox="1"/>
          <p:nvPr/>
        </p:nvSpPr>
        <p:spPr>
          <a:xfrm>
            <a:off x="10650612" y="4997433"/>
            <a:ext cx="8477728" cy="751850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5 years</a:t>
            </a:r>
          </a:p>
          <a:p>
            <a:pPr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Workers have No Student loans and a College Degree</a:t>
            </a:r>
          </a:p>
          <a:p>
            <a:pPr lvl="1"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a Skilled Professional Career in a High Demand Industry</a:t>
            </a:r>
          </a:p>
          <a:p>
            <a:pPr lvl="1"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work as Project Engineer, Installer, Service Technician, Foreman or other </a:t>
            </a:r>
          </a:p>
          <a:p>
            <a:pPr lvl="1"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Typically earn $80,000 / year on average </a:t>
            </a:r>
          </a:p>
          <a:p>
            <a:pPr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</a:pP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1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en Z"/>
          <p:cNvSpPr txBox="1"/>
          <p:nvPr/>
        </p:nvSpPr>
        <p:spPr>
          <a:xfrm>
            <a:off x="3630439" y="600897"/>
            <a:ext cx="16797139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0"/>
              </a:spcBef>
              <a:buClrTx/>
              <a:buFontTx/>
              <a:tabLst/>
              <a:defRPr sz="11000" b="1"/>
            </a:lvl1pPr>
          </a:lstStyle>
          <a:p>
            <a:r>
              <a:rPr lang="en-US" dirty="0"/>
              <a:t>What Matters in a Career</a:t>
            </a:r>
            <a:endParaRPr dirty="0"/>
          </a:p>
        </p:txBody>
      </p:sp>
      <p:sp>
        <p:nvSpPr>
          <p:cNvPr id="517" name="Rectangle 3"/>
          <p:cNvSpPr txBox="1"/>
          <p:nvPr/>
        </p:nvSpPr>
        <p:spPr>
          <a:xfrm>
            <a:off x="20965248" y="13129527"/>
            <a:ext cx="39812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2000"/>
            </a:lvl1pPr>
          </a:lstStyle>
          <a:p>
            <a:r>
              <a:t>SOURCE Monster Worldwide, Inc.</a:t>
            </a:r>
          </a:p>
        </p:txBody>
      </p:sp>
      <p:grpSp>
        <p:nvGrpSpPr>
          <p:cNvPr id="529" name="Group"/>
          <p:cNvGrpSpPr/>
          <p:nvPr/>
        </p:nvGrpSpPr>
        <p:grpSpPr>
          <a:xfrm>
            <a:off x="-1932065" y="4456839"/>
            <a:ext cx="12464075" cy="7277782"/>
            <a:chOff x="0" y="0"/>
            <a:chExt cx="11908740" cy="7157291"/>
          </a:xfrm>
        </p:grpSpPr>
        <p:grpSp>
          <p:nvGrpSpPr>
            <p:cNvPr id="521" name="Group"/>
            <p:cNvGrpSpPr/>
            <p:nvPr/>
          </p:nvGrpSpPr>
          <p:grpSpPr>
            <a:xfrm>
              <a:off x="3148508" y="0"/>
              <a:ext cx="7556495" cy="2139793"/>
              <a:chOff x="0" y="0"/>
              <a:chExt cx="7556493" cy="2139792"/>
            </a:xfrm>
          </p:grpSpPr>
          <p:sp>
            <p:nvSpPr>
              <p:cNvPr id="518" name="Rectangle"/>
              <p:cNvSpPr/>
              <p:nvPr/>
            </p:nvSpPr>
            <p:spPr>
              <a:xfrm>
                <a:off x="0" y="186403"/>
                <a:ext cx="7556494" cy="11952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buClrTx/>
                  <a:buFontTx/>
                  <a:tabLst/>
                  <a:defRPr sz="3000">
                    <a:solidFill>
                      <a:schemeClr val="accent6"/>
                    </a:solidFill>
                    <a:effectLst>
                      <a:outerShdw blurRad="38100" dist="12700" dir="5400000" rotWithShape="0">
                        <a:schemeClr val="accent3">
                          <a:hueOff val="321912"/>
                          <a:satOff val="-100000"/>
                          <a:lumOff val="-35268"/>
                          <a:alpha val="50000"/>
                        </a:scheme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  <p:sp>
            <p:nvSpPr>
              <p:cNvPr id="519" name="Top motivators at work"/>
              <p:cNvSpPr/>
              <p:nvPr/>
            </p:nvSpPr>
            <p:spPr>
              <a:xfrm>
                <a:off x="3768473" y="869792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Top motivators at work</a:t>
                </a:r>
              </a:p>
            </p:txBody>
          </p:sp>
          <p:sp>
            <p:nvSpPr>
              <p:cNvPr id="520" name="Rectangle"/>
              <p:cNvSpPr/>
              <p:nvPr/>
            </p:nvSpPr>
            <p:spPr>
              <a:xfrm>
                <a:off x="218073" y="0"/>
                <a:ext cx="7120348" cy="1530601"/>
              </a:xfrm>
              <a:prstGeom prst="rect">
                <a:avLst/>
              </a:prstGeom>
              <a:noFill/>
              <a:ln w="76200" cap="flat">
                <a:solidFill>
                  <a:schemeClr val="accent3">
                    <a:hueOff val="321912"/>
                    <a:satOff val="-100000"/>
                    <a:lumOff val="-35268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buClrTx/>
                  <a:buFontTx/>
                  <a:tabLst/>
                  <a:defRPr sz="3000">
                    <a:solidFill>
                      <a:schemeClr val="accent6"/>
                    </a:solidFill>
                    <a:effectLst>
                      <a:outerShdw blurRad="38100" dist="12700" dir="5400000" rotWithShape="0">
                        <a:schemeClr val="accent3">
                          <a:hueOff val="321912"/>
                          <a:satOff val="-100000"/>
                          <a:lumOff val="-35268"/>
                          <a:alpha val="50000"/>
                        </a:scheme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522" name="70%"/>
            <p:cNvSpPr/>
            <p:nvPr/>
          </p:nvSpPr>
          <p:spPr>
            <a:xfrm>
              <a:off x="2408034" y="174453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spcBef>
                  <a:spcPts val="0"/>
                </a:spcBef>
                <a:buClrTx/>
                <a:buFontTx/>
                <a:tabLst/>
                <a:defRPr sz="8000" b="1"/>
              </a:lvl1pPr>
            </a:lstStyle>
            <a:p>
              <a:r>
                <a:t>70%</a:t>
              </a:r>
            </a:p>
          </p:txBody>
        </p:sp>
        <p:sp>
          <p:nvSpPr>
            <p:cNvPr id="523" name="46%"/>
            <p:cNvSpPr/>
            <p:nvPr/>
          </p:nvSpPr>
          <p:spPr>
            <a:xfrm>
              <a:off x="2336786" y="315354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spcBef>
                  <a:spcPts val="0"/>
                </a:spcBef>
                <a:buClrTx/>
                <a:buFontTx/>
                <a:tabLst/>
                <a:defRPr sz="8000" b="1"/>
              </a:lvl1pPr>
            </a:lstStyle>
            <a:p>
              <a:r>
                <a:t>46%</a:t>
              </a:r>
            </a:p>
          </p:txBody>
        </p:sp>
        <p:sp>
          <p:nvSpPr>
            <p:cNvPr id="524" name="39%"/>
            <p:cNvSpPr/>
            <p:nvPr/>
          </p:nvSpPr>
          <p:spPr>
            <a:xfrm>
              <a:off x="2399651" y="45664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spcBef>
                  <a:spcPts val="0"/>
                </a:spcBef>
                <a:buClrTx/>
                <a:buFontTx/>
                <a:tabLst/>
                <a:defRPr sz="8000" b="1"/>
              </a:lvl1pPr>
            </a:lstStyle>
            <a:p>
              <a:r>
                <a:t>39%</a:t>
              </a:r>
            </a:p>
          </p:txBody>
        </p:sp>
        <p:sp>
          <p:nvSpPr>
            <p:cNvPr id="525" name="money/pay"/>
            <p:cNvSpPr/>
            <p:nvPr/>
          </p:nvSpPr>
          <p:spPr>
            <a:xfrm>
              <a:off x="4949844" y="312744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 algn="l">
                <a:defRPr sz="4100"/>
              </a:lvl1pPr>
            </a:lstStyle>
            <a:p>
              <a:r>
                <a:t>money/pay</a:t>
              </a:r>
            </a:p>
          </p:txBody>
        </p:sp>
        <p:sp>
          <p:nvSpPr>
            <p:cNvPr id="526" name="ability to pursue their passion"/>
            <p:cNvSpPr/>
            <p:nvPr/>
          </p:nvSpPr>
          <p:spPr>
            <a:xfrm>
              <a:off x="4949844" y="447434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 algn="l">
                <a:defRPr sz="4100"/>
              </a:lvl1pPr>
            </a:lstStyle>
            <a:p>
              <a:r>
                <a:t>ability to pursue their passion</a:t>
              </a:r>
            </a:p>
          </p:txBody>
        </p:sp>
        <p:sp>
          <p:nvSpPr>
            <p:cNvPr id="527" name="challenges/excitement of the job"/>
            <p:cNvSpPr/>
            <p:nvPr/>
          </p:nvSpPr>
          <p:spPr>
            <a:xfrm>
              <a:off x="4949844" y="58872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 algn="l">
                <a:defRPr sz="4100"/>
              </a:lvl1pPr>
            </a:lstStyle>
            <a:p>
              <a:r>
                <a:rPr dirty="0"/>
                <a:t>challenges/excitement of the job</a:t>
              </a:r>
            </a:p>
          </p:txBody>
        </p:sp>
        <p:sp>
          <p:nvSpPr>
            <p:cNvPr id="528" name="Line"/>
            <p:cNvSpPr/>
            <p:nvPr/>
          </p:nvSpPr>
          <p:spPr>
            <a:xfrm>
              <a:off x="0" y="812976"/>
              <a:ext cx="11908741" cy="5599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762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46" name="Group">
            <a:extLst>
              <a:ext uri="{FF2B5EF4-FFF2-40B4-BE49-F238E27FC236}">
                <a16:creationId xmlns:a16="http://schemas.microsoft.com/office/drawing/2014/main" id="{60DE9ADD-F934-46DE-9004-1CA15A4463F7}"/>
              </a:ext>
            </a:extLst>
          </p:cNvPr>
          <p:cNvGrpSpPr/>
          <p:nvPr/>
        </p:nvGrpSpPr>
        <p:grpSpPr>
          <a:xfrm>
            <a:off x="11815283" y="9477341"/>
            <a:ext cx="3387639" cy="1931800"/>
            <a:chOff x="0" y="0"/>
            <a:chExt cx="3387638" cy="1931798"/>
          </a:xfrm>
        </p:grpSpPr>
        <p:sp>
          <p:nvSpPr>
            <p:cNvPr id="47" name="Rectangle">
              <a:extLst>
                <a:ext uri="{FF2B5EF4-FFF2-40B4-BE49-F238E27FC236}">
                  <a16:creationId xmlns:a16="http://schemas.microsoft.com/office/drawing/2014/main" id="{E0183CBF-954E-4306-B986-F2CA633AAC36}"/>
                </a:ext>
              </a:extLst>
            </p:cNvPr>
            <p:cNvSpPr/>
            <p:nvPr/>
          </p:nvSpPr>
          <p:spPr>
            <a:xfrm>
              <a:off x="213726" y="0"/>
              <a:ext cx="2960186" cy="19317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8" name="Safety">
              <a:extLst>
                <a:ext uri="{FF2B5EF4-FFF2-40B4-BE49-F238E27FC236}">
                  <a16:creationId xmlns:a16="http://schemas.microsoft.com/office/drawing/2014/main" id="{8151D8ED-B7B7-4B75-A436-4AFCC4CA1471}"/>
                </a:ext>
              </a:extLst>
            </p:cNvPr>
            <p:cNvSpPr txBox="1"/>
            <p:nvPr/>
          </p:nvSpPr>
          <p:spPr>
            <a:xfrm>
              <a:off x="376528" y="471414"/>
              <a:ext cx="2634582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defRPr sz="7000"/>
              </a:lvl1pPr>
            </a:lstStyle>
            <a:p>
              <a:r>
                <a:t>Safety</a:t>
              </a:r>
            </a:p>
          </p:txBody>
        </p:sp>
        <p:sp>
          <p:nvSpPr>
            <p:cNvPr id="49" name="Rectangle">
              <a:extLst>
                <a:ext uri="{FF2B5EF4-FFF2-40B4-BE49-F238E27FC236}">
                  <a16:creationId xmlns:a16="http://schemas.microsoft.com/office/drawing/2014/main" id="{83E4DAB1-0922-487C-899A-7AEEAD77733E}"/>
                </a:ext>
              </a:extLst>
            </p:cNvPr>
            <p:cNvSpPr/>
            <p:nvPr/>
          </p:nvSpPr>
          <p:spPr>
            <a:xfrm>
              <a:off x="0" y="264962"/>
              <a:ext cx="3387639" cy="1407232"/>
            </a:xfrm>
            <a:prstGeom prst="rect">
              <a:avLst/>
            </a:prstGeom>
            <a:noFill/>
            <a:ln w="762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50" name="Group">
            <a:extLst>
              <a:ext uri="{FF2B5EF4-FFF2-40B4-BE49-F238E27FC236}">
                <a16:creationId xmlns:a16="http://schemas.microsoft.com/office/drawing/2014/main" id="{1EAAD9AD-5C5E-40CB-869A-71AF51F0B83D}"/>
              </a:ext>
            </a:extLst>
          </p:cNvPr>
          <p:cNvGrpSpPr/>
          <p:nvPr/>
        </p:nvGrpSpPr>
        <p:grpSpPr>
          <a:xfrm>
            <a:off x="18121433" y="3062392"/>
            <a:ext cx="4352641" cy="1931800"/>
            <a:chOff x="0" y="0"/>
            <a:chExt cx="4352639" cy="1931798"/>
          </a:xfrm>
        </p:grpSpPr>
        <p:sp>
          <p:nvSpPr>
            <p:cNvPr id="51" name="Rectangle">
              <a:extLst>
                <a:ext uri="{FF2B5EF4-FFF2-40B4-BE49-F238E27FC236}">
                  <a16:creationId xmlns:a16="http://schemas.microsoft.com/office/drawing/2014/main" id="{E60F4558-EAA1-44E3-A869-4874F89063D9}"/>
                </a:ext>
              </a:extLst>
            </p:cNvPr>
            <p:cNvSpPr/>
            <p:nvPr/>
          </p:nvSpPr>
          <p:spPr>
            <a:xfrm>
              <a:off x="213726" y="0"/>
              <a:ext cx="3925188" cy="19317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52" name="Mattering">
              <a:extLst>
                <a:ext uri="{FF2B5EF4-FFF2-40B4-BE49-F238E27FC236}">
                  <a16:creationId xmlns:a16="http://schemas.microsoft.com/office/drawing/2014/main" id="{160130C1-1CBA-462F-95D3-9CE4D43D6DE8}"/>
                </a:ext>
              </a:extLst>
            </p:cNvPr>
            <p:cNvSpPr txBox="1"/>
            <p:nvPr/>
          </p:nvSpPr>
          <p:spPr>
            <a:xfrm>
              <a:off x="266290" y="471413"/>
              <a:ext cx="3820059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defRPr sz="7000"/>
              </a:lvl1pPr>
            </a:lstStyle>
            <a:p>
              <a:r>
                <a:t>Mattering</a:t>
              </a:r>
            </a:p>
          </p:txBody>
        </p:sp>
        <p:sp>
          <p:nvSpPr>
            <p:cNvPr id="53" name="Rectangle">
              <a:extLst>
                <a:ext uri="{FF2B5EF4-FFF2-40B4-BE49-F238E27FC236}">
                  <a16:creationId xmlns:a16="http://schemas.microsoft.com/office/drawing/2014/main" id="{A6BC57D6-E0AA-4213-878A-DC7D561F251E}"/>
                </a:ext>
              </a:extLst>
            </p:cNvPr>
            <p:cNvSpPr/>
            <p:nvPr/>
          </p:nvSpPr>
          <p:spPr>
            <a:xfrm>
              <a:off x="0" y="264962"/>
              <a:ext cx="4352640" cy="1407232"/>
            </a:xfrm>
            <a:prstGeom prst="rect">
              <a:avLst/>
            </a:prstGeom>
            <a:noFill/>
            <a:ln w="762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54" name="Group">
            <a:extLst>
              <a:ext uri="{FF2B5EF4-FFF2-40B4-BE49-F238E27FC236}">
                <a16:creationId xmlns:a16="http://schemas.microsoft.com/office/drawing/2014/main" id="{2728606A-EF87-43B3-8BA4-A409F2BEAE79}"/>
              </a:ext>
            </a:extLst>
          </p:cNvPr>
          <p:cNvGrpSpPr/>
          <p:nvPr/>
        </p:nvGrpSpPr>
        <p:grpSpPr>
          <a:xfrm>
            <a:off x="16448241" y="7020604"/>
            <a:ext cx="4533318" cy="1931799"/>
            <a:chOff x="0" y="0"/>
            <a:chExt cx="4533317" cy="1931798"/>
          </a:xfrm>
        </p:grpSpPr>
        <p:sp>
          <p:nvSpPr>
            <p:cNvPr id="55" name="Rectangle">
              <a:extLst>
                <a:ext uri="{FF2B5EF4-FFF2-40B4-BE49-F238E27FC236}">
                  <a16:creationId xmlns:a16="http://schemas.microsoft.com/office/drawing/2014/main" id="{2ED68B03-4E93-4193-97F8-5228CC4A16AE}"/>
                </a:ext>
              </a:extLst>
            </p:cNvPr>
            <p:cNvSpPr/>
            <p:nvPr/>
          </p:nvSpPr>
          <p:spPr>
            <a:xfrm>
              <a:off x="213726" y="0"/>
              <a:ext cx="4105865" cy="19317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56" name="Mentoring">
              <a:extLst>
                <a:ext uri="{FF2B5EF4-FFF2-40B4-BE49-F238E27FC236}">
                  <a16:creationId xmlns:a16="http://schemas.microsoft.com/office/drawing/2014/main" id="{F6D5CDDF-B764-4857-966D-9611A5341EDD}"/>
                </a:ext>
              </a:extLst>
            </p:cNvPr>
            <p:cNvSpPr txBox="1"/>
            <p:nvPr/>
          </p:nvSpPr>
          <p:spPr>
            <a:xfrm>
              <a:off x="232915" y="471413"/>
              <a:ext cx="4067487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defRPr sz="7000"/>
              </a:lvl1pPr>
            </a:lstStyle>
            <a:p>
              <a:r>
                <a:rPr dirty="0"/>
                <a:t>Mentoring</a:t>
              </a:r>
            </a:p>
          </p:txBody>
        </p:sp>
        <p:sp>
          <p:nvSpPr>
            <p:cNvPr id="57" name="Rectangle">
              <a:extLst>
                <a:ext uri="{FF2B5EF4-FFF2-40B4-BE49-F238E27FC236}">
                  <a16:creationId xmlns:a16="http://schemas.microsoft.com/office/drawing/2014/main" id="{F5D2CD08-483B-46DD-9C5D-00A2E3C4DADE}"/>
                </a:ext>
              </a:extLst>
            </p:cNvPr>
            <p:cNvSpPr/>
            <p:nvPr/>
          </p:nvSpPr>
          <p:spPr>
            <a:xfrm>
              <a:off x="0" y="264962"/>
              <a:ext cx="4533318" cy="1407232"/>
            </a:xfrm>
            <a:prstGeom prst="rect">
              <a:avLst/>
            </a:prstGeom>
            <a:noFill/>
            <a:ln w="762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58" name="Group">
            <a:extLst>
              <a:ext uri="{FF2B5EF4-FFF2-40B4-BE49-F238E27FC236}">
                <a16:creationId xmlns:a16="http://schemas.microsoft.com/office/drawing/2014/main" id="{76401898-7069-441F-B9EF-092A875DCF02}"/>
              </a:ext>
            </a:extLst>
          </p:cNvPr>
          <p:cNvGrpSpPr/>
          <p:nvPr/>
        </p:nvGrpSpPr>
        <p:grpSpPr>
          <a:xfrm>
            <a:off x="11254878" y="3401495"/>
            <a:ext cx="4941108" cy="1931800"/>
            <a:chOff x="0" y="0"/>
            <a:chExt cx="4941106" cy="1931798"/>
          </a:xfrm>
        </p:grpSpPr>
        <p:sp>
          <p:nvSpPr>
            <p:cNvPr id="59" name="Rectangle">
              <a:extLst>
                <a:ext uri="{FF2B5EF4-FFF2-40B4-BE49-F238E27FC236}">
                  <a16:creationId xmlns:a16="http://schemas.microsoft.com/office/drawing/2014/main" id="{AF81BDAE-79F7-46D6-94D2-76EF1E9EA775}"/>
                </a:ext>
              </a:extLst>
            </p:cNvPr>
            <p:cNvSpPr/>
            <p:nvPr/>
          </p:nvSpPr>
          <p:spPr>
            <a:xfrm>
              <a:off x="213726" y="0"/>
              <a:ext cx="4513654" cy="19317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60" name="Community">
              <a:extLst>
                <a:ext uri="{FF2B5EF4-FFF2-40B4-BE49-F238E27FC236}">
                  <a16:creationId xmlns:a16="http://schemas.microsoft.com/office/drawing/2014/main" id="{C47C991D-05A9-40C5-B273-6B47DC1A82F3}"/>
                </a:ext>
              </a:extLst>
            </p:cNvPr>
            <p:cNvSpPr txBox="1"/>
            <p:nvPr/>
          </p:nvSpPr>
          <p:spPr>
            <a:xfrm>
              <a:off x="167189" y="471413"/>
              <a:ext cx="4609655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defRPr sz="7000"/>
              </a:lvl1pPr>
            </a:lstStyle>
            <a:p>
              <a:r>
                <a:t>Community</a:t>
              </a:r>
            </a:p>
          </p:txBody>
        </p:sp>
        <p:sp>
          <p:nvSpPr>
            <p:cNvPr id="61" name="Rectangle">
              <a:extLst>
                <a:ext uri="{FF2B5EF4-FFF2-40B4-BE49-F238E27FC236}">
                  <a16:creationId xmlns:a16="http://schemas.microsoft.com/office/drawing/2014/main" id="{8D1982BF-D25F-4B22-B315-06B53EB048BA}"/>
                </a:ext>
              </a:extLst>
            </p:cNvPr>
            <p:cNvSpPr/>
            <p:nvPr/>
          </p:nvSpPr>
          <p:spPr>
            <a:xfrm>
              <a:off x="0" y="264962"/>
              <a:ext cx="4941107" cy="1407232"/>
            </a:xfrm>
            <a:prstGeom prst="rect">
              <a:avLst/>
            </a:prstGeom>
            <a:noFill/>
            <a:ln w="762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62" name="Group">
            <a:extLst>
              <a:ext uri="{FF2B5EF4-FFF2-40B4-BE49-F238E27FC236}">
                <a16:creationId xmlns:a16="http://schemas.microsoft.com/office/drawing/2014/main" id="{760D6275-0A97-4BB8-BB56-9F64F76D5203}"/>
              </a:ext>
            </a:extLst>
          </p:cNvPr>
          <p:cNvGrpSpPr/>
          <p:nvPr/>
        </p:nvGrpSpPr>
        <p:grpSpPr>
          <a:xfrm>
            <a:off x="19028407" y="10151256"/>
            <a:ext cx="3873681" cy="1931801"/>
            <a:chOff x="0" y="0"/>
            <a:chExt cx="3873680" cy="1931799"/>
          </a:xfrm>
        </p:grpSpPr>
        <p:sp>
          <p:nvSpPr>
            <p:cNvPr id="63" name="Rectangle">
              <a:extLst>
                <a:ext uri="{FF2B5EF4-FFF2-40B4-BE49-F238E27FC236}">
                  <a16:creationId xmlns:a16="http://schemas.microsoft.com/office/drawing/2014/main" id="{D5DEC396-F7E7-483D-A32E-3A3051053A97}"/>
                </a:ext>
              </a:extLst>
            </p:cNvPr>
            <p:cNvSpPr/>
            <p:nvPr/>
          </p:nvSpPr>
          <p:spPr>
            <a:xfrm>
              <a:off x="213726" y="0"/>
              <a:ext cx="3446227" cy="19317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64" name="Purpose">
              <a:extLst>
                <a:ext uri="{FF2B5EF4-FFF2-40B4-BE49-F238E27FC236}">
                  <a16:creationId xmlns:a16="http://schemas.microsoft.com/office/drawing/2014/main" id="{8A6B4CB8-C050-46E3-A8DF-E1A51BB08390}"/>
                </a:ext>
              </a:extLst>
            </p:cNvPr>
            <p:cNvSpPr txBox="1"/>
            <p:nvPr/>
          </p:nvSpPr>
          <p:spPr>
            <a:xfrm>
              <a:off x="224099" y="471413"/>
              <a:ext cx="3425479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defRPr sz="7000"/>
              </a:lvl1pPr>
            </a:lstStyle>
            <a:p>
              <a:r>
                <a:rPr dirty="0"/>
                <a:t>Purpose</a:t>
              </a:r>
            </a:p>
          </p:txBody>
        </p:sp>
        <p:sp>
          <p:nvSpPr>
            <p:cNvPr id="65" name="Rectangle">
              <a:extLst>
                <a:ext uri="{FF2B5EF4-FFF2-40B4-BE49-F238E27FC236}">
                  <a16:creationId xmlns:a16="http://schemas.microsoft.com/office/drawing/2014/main" id="{3DECD3BF-D4DF-4972-9CFF-343E5B157699}"/>
                </a:ext>
              </a:extLst>
            </p:cNvPr>
            <p:cNvSpPr/>
            <p:nvPr/>
          </p:nvSpPr>
          <p:spPr>
            <a:xfrm>
              <a:off x="0" y="264962"/>
              <a:ext cx="3873680" cy="1407232"/>
            </a:xfrm>
            <a:prstGeom prst="rect">
              <a:avLst/>
            </a:prstGeom>
            <a:noFill/>
            <a:ln w="76200" cap="flat">
              <a:solidFill>
                <a:schemeClr val="accent3">
                  <a:hueOff val="321912"/>
                  <a:satOff val="-100000"/>
                  <a:lumOff val="-35268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tabLst/>
                <a:defRPr sz="3000">
                  <a:solidFill>
                    <a:schemeClr val="accent6"/>
                  </a:solidFill>
                  <a:effectLst>
                    <a:outerShdw blurRad="38100" dist="12700" dir="5400000" rotWithShape="0">
                      <a:schemeClr val="accent3">
                        <a:hueOff val="321912"/>
                        <a:satOff val="-100000"/>
                        <a:lumOff val="-35268"/>
                        <a:alpha val="50000"/>
                      </a:scheme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sp>
        <p:nvSpPr>
          <p:cNvPr id="66" name="Rectangle">
            <a:extLst>
              <a:ext uri="{FF2B5EF4-FFF2-40B4-BE49-F238E27FC236}">
                <a16:creationId xmlns:a16="http://schemas.microsoft.com/office/drawing/2014/main" id="{ADC317F3-A64E-4B18-8EC6-229CC08FCA8C}"/>
              </a:ext>
            </a:extLst>
          </p:cNvPr>
          <p:cNvSpPr/>
          <p:nvPr/>
        </p:nvSpPr>
        <p:spPr>
          <a:xfrm>
            <a:off x="11379278" y="6190093"/>
            <a:ext cx="3446228" cy="19318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67" name="Purpose">
            <a:extLst>
              <a:ext uri="{FF2B5EF4-FFF2-40B4-BE49-F238E27FC236}">
                <a16:creationId xmlns:a16="http://schemas.microsoft.com/office/drawing/2014/main" id="{D895EC12-740D-45F7-BE16-111FC46D5B83}"/>
              </a:ext>
            </a:extLst>
          </p:cNvPr>
          <p:cNvSpPr txBox="1"/>
          <p:nvPr/>
        </p:nvSpPr>
        <p:spPr>
          <a:xfrm>
            <a:off x="11605187" y="6655802"/>
            <a:ext cx="2994409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lnSpc>
                <a:spcPct val="100000"/>
              </a:lnSpc>
              <a:defRPr sz="7000"/>
            </a:lvl1pPr>
          </a:lstStyle>
          <a:p>
            <a:r>
              <a:rPr lang="en-US" dirty="0"/>
              <a:t>Growth</a:t>
            </a:r>
            <a:endParaRPr dirty="0"/>
          </a:p>
        </p:txBody>
      </p:sp>
      <p:sp>
        <p:nvSpPr>
          <p:cNvPr id="68" name="Rectangle">
            <a:extLst>
              <a:ext uri="{FF2B5EF4-FFF2-40B4-BE49-F238E27FC236}">
                <a16:creationId xmlns:a16="http://schemas.microsoft.com/office/drawing/2014/main" id="{7AA5DB98-A18A-4DB8-9626-C8A89F61629A}"/>
              </a:ext>
            </a:extLst>
          </p:cNvPr>
          <p:cNvSpPr/>
          <p:nvPr/>
        </p:nvSpPr>
        <p:spPr>
          <a:xfrm>
            <a:off x="11163477" y="6542090"/>
            <a:ext cx="3873681" cy="1407233"/>
          </a:xfrm>
          <a:prstGeom prst="rect">
            <a:avLst/>
          </a:prstGeom>
          <a:noFill/>
          <a:ln w="76200" cap="flat">
            <a:solidFill>
              <a:schemeClr val="accent3">
                <a:hueOff val="321912"/>
                <a:satOff val="-100000"/>
                <a:lumOff val="-35268"/>
              </a:schemeClr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1" animBg="1" advAuto="0"/>
      <p:bldP spid="46" grpId="0" animBg="1" advAuto="0"/>
      <p:bldP spid="50" grpId="0" animBg="1" advAuto="0"/>
      <p:bldP spid="54" grpId="0" animBg="1" advAuto="0"/>
      <p:bldP spid="58" grpId="0" animBg="1" advAuto="0"/>
      <p:bldP spid="62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Words matter"/>
          <p:cNvSpPr txBox="1">
            <a:spLocks noGrp="1"/>
          </p:cNvSpPr>
          <p:nvPr>
            <p:ph type="body" idx="13"/>
          </p:nvPr>
        </p:nvSpPr>
        <p:spPr>
          <a:xfrm>
            <a:off x="865356" y="520700"/>
            <a:ext cx="22653288" cy="14568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Sheet Metal Careers</a:t>
            </a:r>
            <a:endParaRPr dirty="0"/>
          </a:p>
        </p:txBody>
      </p:sp>
      <p:sp>
        <p:nvSpPr>
          <p:cNvPr id="769" name="We have what they want"/>
          <p:cNvSpPr txBox="1">
            <a:spLocks noGrp="1"/>
          </p:cNvSpPr>
          <p:nvPr>
            <p:ph type="body" idx="14"/>
          </p:nvPr>
        </p:nvSpPr>
        <p:spPr>
          <a:xfrm>
            <a:off x="865356" y="2146300"/>
            <a:ext cx="22653288" cy="964367"/>
          </a:xfrm>
          <a:prstGeom prst="rect">
            <a:avLst/>
          </a:prstGeom>
        </p:spPr>
        <p:txBody>
          <a:bodyPr/>
          <a:lstStyle/>
          <a:p>
            <a:r>
              <a:rPr dirty="0"/>
              <a:t>We have what </a:t>
            </a:r>
            <a:r>
              <a:rPr lang="en-US" dirty="0"/>
              <a:t>you</a:t>
            </a:r>
            <a:r>
              <a:rPr dirty="0"/>
              <a:t> want</a:t>
            </a:r>
          </a:p>
        </p:txBody>
      </p:sp>
      <p:sp>
        <p:nvSpPr>
          <p:cNvPr id="770" name="What we have"/>
          <p:cNvSpPr txBox="1"/>
          <p:nvPr/>
        </p:nvSpPr>
        <p:spPr>
          <a:xfrm>
            <a:off x="13202555" y="3937367"/>
            <a:ext cx="713336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spcBef>
                <a:spcPts val="0"/>
              </a:spcBef>
              <a:buClrTx/>
              <a:buFontTx/>
              <a:tabLst/>
              <a:defRPr sz="6000" b="1" spc="3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Our Careers </a:t>
            </a:r>
            <a:r>
              <a:rPr dirty="0"/>
              <a:t>have</a:t>
            </a:r>
          </a:p>
        </p:txBody>
      </p:sp>
      <p:sp>
        <p:nvSpPr>
          <p:cNvPr id="771" name="What workers want"/>
          <p:cNvSpPr txBox="1"/>
          <p:nvPr/>
        </p:nvSpPr>
        <p:spPr>
          <a:xfrm>
            <a:off x="4860454" y="3937367"/>
            <a:ext cx="454130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spcBef>
                <a:spcPts val="0"/>
              </a:spcBef>
              <a:buClrTx/>
              <a:buFontTx/>
              <a:tabLst/>
              <a:defRPr sz="6000" b="1" spc="3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If you </a:t>
            </a:r>
            <a:r>
              <a:rPr dirty="0"/>
              <a:t>want</a:t>
            </a:r>
          </a:p>
        </p:txBody>
      </p:sp>
      <p:sp>
        <p:nvSpPr>
          <p:cNvPr id="772" name="Mentorship…"/>
          <p:cNvSpPr txBox="1"/>
          <p:nvPr/>
        </p:nvSpPr>
        <p:spPr>
          <a:xfrm>
            <a:off x="3431139" y="4954096"/>
            <a:ext cx="7399934" cy="748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t>Mentorship</a:t>
            </a:r>
          </a:p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t>Clear career path</a:t>
            </a:r>
          </a:p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t>Technical skills </a:t>
            </a:r>
          </a:p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t>Leadership</a:t>
            </a:r>
          </a:p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t>Strong values</a:t>
            </a:r>
          </a:p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t>Flexible - benefits</a:t>
            </a:r>
          </a:p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t>Work life integration</a:t>
            </a:r>
          </a:p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t>Industry or functional knowledge</a:t>
            </a:r>
          </a:p>
        </p:txBody>
      </p:sp>
      <p:sp>
        <p:nvSpPr>
          <p:cNvPr id="773" name="Apprenticeship…"/>
          <p:cNvSpPr txBox="1"/>
          <p:nvPr/>
        </p:nvSpPr>
        <p:spPr>
          <a:xfrm>
            <a:off x="12768138" y="4894579"/>
            <a:ext cx="8002192" cy="7496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rPr dirty="0"/>
              <a:t> Apprenticeship</a:t>
            </a:r>
          </a:p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rPr dirty="0"/>
              <a:t> Apprenticeship </a:t>
            </a:r>
          </a:p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rPr dirty="0"/>
              <a:t> </a:t>
            </a:r>
            <a:r>
              <a:rPr lang="en-US" dirty="0"/>
              <a:t>Tech Skills Across Diverse Fields</a:t>
            </a:r>
            <a:endParaRPr dirty="0"/>
          </a:p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rPr dirty="0"/>
              <a:t> Foreman</a:t>
            </a:r>
          </a:p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rPr dirty="0"/>
              <a:t>Building America Great since 1888</a:t>
            </a:r>
          </a:p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rPr dirty="0"/>
              <a:t> Maternity leave</a:t>
            </a:r>
          </a:p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rPr dirty="0"/>
              <a:t> Craft is transferable</a:t>
            </a:r>
          </a:p>
          <a:p>
            <a:pPr>
              <a:lnSpc>
                <a:spcPct val="90000"/>
              </a:lnSpc>
              <a:spcBef>
                <a:spcPts val="3300"/>
              </a:spcBef>
              <a:defRPr sz="4000"/>
            </a:pPr>
            <a:r>
              <a:rPr dirty="0"/>
              <a:t> </a:t>
            </a:r>
            <a:r>
              <a:rPr lang="en-US" dirty="0"/>
              <a:t>ITI Training Institute</a:t>
            </a:r>
            <a:endParaRPr dirty="0"/>
          </a:p>
        </p:txBody>
      </p:sp>
      <p:sp>
        <p:nvSpPr>
          <p:cNvPr id="774" name="Line"/>
          <p:cNvSpPr/>
          <p:nvPr/>
        </p:nvSpPr>
        <p:spPr>
          <a:xfrm>
            <a:off x="3558171" y="4958457"/>
            <a:ext cx="17267658" cy="1240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179"/>
                </a:lnTo>
                <a:lnTo>
                  <a:pt x="21600" y="11179"/>
                </a:lnTo>
                <a:lnTo>
                  <a:pt x="21600" y="21600"/>
                </a:lnTo>
              </a:path>
            </a:pathLst>
          </a:custGeom>
          <a:ln w="635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75" name="Line"/>
          <p:cNvSpPr/>
          <p:nvPr/>
        </p:nvSpPr>
        <p:spPr>
          <a:xfrm>
            <a:off x="3558171" y="5937745"/>
            <a:ext cx="17267658" cy="1240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179"/>
                </a:lnTo>
                <a:lnTo>
                  <a:pt x="21600" y="11179"/>
                </a:lnTo>
                <a:lnTo>
                  <a:pt x="21600" y="21600"/>
                </a:lnTo>
              </a:path>
            </a:pathLst>
          </a:custGeom>
          <a:ln w="635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76" name="Line"/>
          <p:cNvSpPr/>
          <p:nvPr/>
        </p:nvSpPr>
        <p:spPr>
          <a:xfrm>
            <a:off x="3558171" y="6917034"/>
            <a:ext cx="17267658" cy="1240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179"/>
                </a:lnTo>
                <a:lnTo>
                  <a:pt x="21600" y="11179"/>
                </a:lnTo>
                <a:lnTo>
                  <a:pt x="21600" y="21600"/>
                </a:lnTo>
              </a:path>
            </a:pathLst>
          </a:custGeom>
          <a:ln w="635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77" name="Line"/>
          <p:cNvSpPr/>
          <p:nvPr/>
        </p:nvSpPr>
        <p:spPr>
          <a:xfrm>
            <a:off x="3558171" y="7896323"/>
            <a:ext cx="17267658" cy="1240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179"/>
                </a:lnTo>
                <a:lnTo>
                  <a:pt x="21600" y="11179"/>
                </a:lnTo>
                <a:lnTo>
                  <a:pt x="21600" y="21600"/>
                </a:lnTo>
              </a:path>
            </a:pathLst>
          </a:custGeom>
          <a:ln w="635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78" name="Line"/>
          <p:cNvSpPr/>
          <p:nvPr/>
        </p:nvSpPr>
        <p:spPr>
          <a:xfrm>
            <a:off x="3558171" y="8875612"/>
            <a:ext cx="17267658" cy="1240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179"/>
                </a:lnTo>
                <a:lnTo>
                  <a:pt x="21600" y="11179"/>
                </a:lnTo>
                <a:lnTo>
                  <a:pt x="21600" y="21600"/>
                </a:lnTo>
              </a:path>
            </a:pathLst>
          </a:custGeom>
          <a:ln w="635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79" name="Line"/>
          <p:cNvSpPr/>
          <p:nvPr/>
        </p:nvSpPr>
        <p:spPr>
          <a:xfrm>
            <a:off x="3558171" y="9854900"/>
            <a:ext cx="17267658" cy="1240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179"/>
                </a:lnTo>
                <a:lnTo>
                  <a:pt x="21600" y="11179"/>
                </a:lnTo>
                <a:lnTo>
                  <a:pt x="21600" y="21600"/>
                </a:lnTo>
              </a:path>
            </a:pathLst>
          </a:custGeom>
          <a:ln w="635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80" name="Line"/>
          <p:cNvSpPr/>
          <p:nvPr/>
        </p:nvSpPr>
        <p:spPr>
          <a:xfrm>
            <a:off x="3558171" y="10834189"/>
            <a:ext cx="17267658" cy="1240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179"/>
                </a:lnTo>
                <a:lnTo>
                  <a:pt x="21600" y="11179"/>
                </a:lnTo>
                <a:lnTo>
                  <a:pt x="21600" y="21600"/>
                </a:lnTo>
              </a:path>
            </a:pathLst>
          </a:custGeom>
          <a:ln w="63500">
            <a:solidFill>
              <a:schemeClr val="accent3">
                <a:hueOff val="321912"/>
                <a:satOff val="-100000"/>
                <a:lumOff val="-35268"/>
              </a:schemeClr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81" name="Shape"/>
          <p:cNvSpPr/>
          <p:nvPr/>
        </p:nvSpPr>
        <p:spPr>
          <a:xfrm>
            <a:off x="21310599" y="-10097050"/>
            <a:ext cx="7051848" cy="15257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123"/>
                </a:moveTo>
                <a:lnTo>
                  <a:pt x="9459" y="21600"/>
                </a:lnTo>
                <a:lnTo>
                  <a:pt x="21600" y="21600"/>
                </a:lnTo>
                <a:lnTo>
                  <a:pt x="41" y="0"/>
                </a:lnTo>
                <a:lnTo>
                  <a:pt x="0" y="9"/>
                </a:lnTo>
                <a:cubicBezTo>
                  <a:pt x="0" y="9"/>
                  <a:pt x="0" y="12123"/>
                  <a:pt x="0" y="121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82" name="Shape"/>
          <p:cNvSpPr/>
          <p:nvPr/>
        </p:nvSpPr>
        <p:spPr>
          <a:xfrm>
            <a:off x="-3953047" y="-1541769"/>
            <a:ext cx="7051848" cy="15257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123"/>
                </a:moveTo>
                <a:lnTo>
                  <a:pt x="9459" y="21600"/>
                </a:lnTo>
                <a:lnTo>
                  <a:pt x="21600" y="21600"/>
                </a:lnTo>
                <a:lnTo>
                  <a:pt x="41" y="0"/>
                </a:lnTo>
                <a:lnTo>
                  <a:pt x="0" y="9"/>
                </a:lnTo>
                <a:cubicBezTo>
                  <a:pt x="0" y="9"/>
                  <a:pt x="0" y="12123"/>
                  <a:pt x="0" y="121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tabLst/>
              <a:defRPr sz="3000">
                <a:solidFill>
                  <a:schemeClr val="accent6"/>
                </a:solidFill>
                <a:effectLst>
                  <a:outerShdw blurRad="38100" dist="12700" dir="5400000" rotWithShape="0">
                    <a:schemeClr val="accent3">
                      <a:hueOff val="321912"/>
                      <a:satOff val="-100000"/>
                      <a:lumOff val="-35268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4381CF">
          <a:alpha val="50000"/>
        </a:srgbClr>
      </a:accent1>
      <a:accent2>
        <a:srgbClr val="00558B">
          <a:alpha val="50000"/>
        </a:srgbClr>
      </a:accent2>
      <a:accent3>
        <a:srgbClr val="B40010">
          <a:alpha val="50000"/>
        </a:srgbClr>
      </a:accent3>
      <a:accent4>
        <a:srgbClr val="FDD30C">
          <a:alpha val="50181"/>
        </a:srgbClr>
      </a:accent4>
      <a:accent5>
        <a:srgbClr val="58595B">
          <a:alpha val="50000"/>
        </a:srgbClr>
      </a:accent5>
      <a:accent6>
        <a:srgbClr val="FFFFFF">
          <a:alpha val="50331"/>
        </a:srgbClr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>
          <a:solidFill>
            <a:schemeClr val="accent3">
              <a:hueOff val="321912"/>
              <a:satOff val="-100000"/>
              <a:lumOff val="-3526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chemeClr val="accent6"/>
            </a:solidFill>
            <a:effectLst>
              <a:outerShdw blurRad="38100" dist="12700" dir="5400000" rotWithShape="0">
                <a:schemeClr val="accent3">
                  <a:hueOff val="321912"/>
                  <a:satOff val="-100000"/>
                  <a:lumOff val="-35268"/>
                  <a:alpha val="50000"/>
                </a:scheme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76200" cap="flat">
          <a:solidFill>
            <a:schemeClr val="accent3">
              <a:hueOff val="321912"/>
              <a:satOff val="-100000"/>
              <a:lumOff val="-3526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80000"/>
          </a:lnSpc>
          <a:spcBef>
            <a:spcPts val="1400"/>
          </a:spcBef>
          <a:spcAft>
            <a:spcPts val="0"/>
          </a:spcAft>
          <a:buClr>
            <a:schemeClr val="accent1"/>
          </a:buClr>
          <a:buSzTx/>
          <a:buFont typeface="Arial"/>
          <a:buNone/>
          <a:tabLst>
            <a:tab pos="1371600" algn="l"/>
          </a:tabLst>
          <a:defRPr kumimoji="0" sz="5700" b="0" i="0" u="none" strike="noStrike" cap="none" spc="0" normalizeH="0" baseline="0">
            <a:ln>
              <a:noFill/>
            </a:ln>
            <a:solidFill>
              <a:schemeClr val="accent3">
                <a:hueOff val="321912"/>
                <a:satOff val="-100000"/>
                <a:lumOff val="-35268"/>
              </a:schemeClr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4381CF">
          <a:alpha val="50000"/>
        </a:srgbClr>
      </a:accent1>
      <a:accent2>
        <a:srgbClr val="00558B">
          <a:alpha val="50000"/>
        </a:srgbClr>
      </a:accent2>
      <a:accent3>
        <a:srgbClr val="B40010">
          <a:alpha val="50000"/>
        </a:srgbClr>
      </a:accent3>
      <a:accent4>
        <a:srgbClr val="FDD30C">
          <a:alpha val="50181"/>
        </a:srgbClr>
      </a:accent4>
      <a:accent5>
        <a:srgbClr val="58595B">
          <a:alpha val="50000"/>
        </a:srgbClr>
      </a:accent5>
      <a:accent6>
        <a:srgbClr val="FFFFFF">
          <a:alpha val="50331"/>
        </a:srgbClr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>
          <a:solidFill>
            <a:schemeClr val="accent3">
              <a:hueOff val="321912"/>
              <a:satOff val="-100000"/>
              <a:lumOff val="-3526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chemeClr val="accent6"/>
            </a:solidFill>
            <a:effectLst>
              <a:outerShdw blurRad="38100" dist="12700" dir="5400000" rotWithShape="0">
                <a:schemeClr val="accent3">
                  <a:hueOff val="321912"/>
                  <a:satOff val="-100000"/>
                  <a:lumOff val="-35268"/>
                  <a:alpha val="50000"/>
                </a:scheme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76200" cap="flat">
          <a:solidFill>
            <a:schemeClr val="accent3">
              <a:hueOff val="321912"/>
              <a:satOff val="-100000"/>
              <a:lumOff val="-3526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80000"/>
          </a:lnSpc>
          <a:spcBef>
            <a:spcPts val="1400"/>
          </a:spcBef>
          <a:spcAft>
            <a:spcPts val="0"/>
          </a:spcAft>
          <a:buClr>
            <a:schemeClr val="accent1"/>
          </a:buClr>
          <a:buSzTx/>
          <a:buFont typeface="Arial"/>
          <a:buNone/>
          <a:tabLst>
            <a:tab pos="1371600" algn="l"/>
          </a:tabLst>
          <a:defRPr kumimoji="0" sz="5700" b="0" i="0" u="none" strike="noStrike" cap="none" spc="0" normalizeH="0" baseline="0">
            <a:ln>
              <a:noFill/>
            </a:ln>
            <a:solidFill>
              <a:schemeClr val="accent3">
                <a:hueOff val="321912"/>
                <a:satOff val="-100000"/>
                <a:lumOff val="-35268"/>
              </a:schemeClr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952</Words>
  <Application>Microsoft Office PowerPoint</Application>
  <PresentationFormat>Custom</PresentationFormat>
  <Paragraphs>193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Next Condensed Demi Bold</vt:lpstr>
      <vt:lpstr>Gill Sans</vt:lpstr>
      <vt:lpstr>Helvetica</vt:lpstr>
      <vt:lpstr>Helvetica Neue</vt:lpstr>
      <vt:lpstr>Lucida Grande</vt:lpstr>
      <vt:lpstr>Wingdings 3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Bordeaux, Lisa</cp:lastModifiedBy>
  <cp:revision>28</cp:revision>
  <dcterms:modified xsi:type="dcterms:W3CDTF">2020-04-08T21:15:20Z</dcterms:modified>
</cp:coreProperties>
</file>